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257" r:id="rId4"/>
    <p:sldId id="260" r:id="rId5"/>
    <p:sldId id="261" r:id="rId6"/>
    <p:sldId id="286" r:id="rId7"/>
    <p:sldId id="262" r:id="rId8"/>
    <p:sldId id="272" r:id="rId9"/>
    <p:sldId id="263" r:id="rId10"/>
    <p:sldId id="265" r:id="rId11"/>
    <p:sldId id="264" r:id="rId12"/>
    <p:sldId id="266" r:id="rId13"/>
    <p:sldId id="270" r:id="rId14"/>
    <p:sldId id="267" r:id="rId15"/>
    <p:sldId id="268" r:id="rId16"/>
    <p:sldId id="269" r:id="rId17"/>
    <p:sldId id="271" r:id="rId18"/>
    <p:sldId id="273" r:id="rId19"/>
    <p:sldId id="277" r:id="rId20"/>
    <p:sldId id="287" r:id="rId21"/>
    <p:sldId id="288" r:id="rId22"/>
    <p:sldId id="289" r:id="rId23"/>
    <p:sldId id="283" r:id="rId24"/>
    <p:sldId id="284" r:id="rId25"/>
    <p:sldId id="282" r:id="rId26"/>
    <p:sldId id="290" r:id="rId27"/>
    <p:sldId id="291" r:id="rId28"/>
    <p:sldId id="274" r:id="rId29"/>
    <p:sldId id="275" r:id="rId30"/>
    <p:sldId id="285" r:id="rId31"/>
    <p:sldId id="276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35103E"/>
    <a:srgbClr val="E37222"/>
    <a:srgbClr val="A6CF8A"/>
    <a:srgbClr val="00FE73"/>
    <a:srgbClr val="A5A5A5"/>
    <a:srgbClr val="00B050"/>
    <a:srgbClr val="CCCCCC"/>
    <a:srgbClr val="7A0000"/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8" autoAdjust="0"/>
    <p:restoredTop sz="86289" autoAdjust="0"/>
  </p:normalViewPr>
  <p:slideViewPr>
    <p:cSldViewPr snapToGrid="0" snapToObjects="1">
      <p:cViewPr varScale="1">
        <p:scale>
          <a:sx n="94" d="100"/>
          <a:sy n="94" d="100"/>
        </p:scale>
        <p:origin x="10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26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A9123-E914-43D5-A8FC-48AD6BEB5455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25229-B6BF-48CE-9D10-BA0D51EC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3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CB52A-4B85-42F8-9DAB-045267C8EA9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027D7-FD64-41C9-B5AB-C385B0FB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9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0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30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6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4"/>
            <a:ext cx="9144000" cy="331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094034" y="6177656"/>
            <a:ext cx="906966" cy="666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>
          <a:xfrm>
            <a:off x="865188" y="64787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16348-E5AC-46A1-BB2B-A3827895E8D0}" type="datetime1">
              <a:rPr lang="en-US" smtClean="0"/>
              <a:t>1/7/2020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>
          <a:xfrm>
            <a:off x="865188" y="64787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16C20-5A1C-4D41-9076-05BD6558FF43}" type="datetime1">
              <a:rPr lang="en-US" smtClean="0"/>
              <a:t>1/7/2020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>
          <a:xfrm>
            <a:off x="865188" y="64787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74A56-9AB9-48C2-AB1F-D8458C210D4C}" type="datetime1">
              <a:rPr lang="en-US" smtClean="0"/>
              <a:t>1/7/2020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>
          <a:xfrm>
            <a:off x="865188" y="64787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34572-1131-4B24-8823-FE243868C0C5}" type="datetime1">
              <a:rPr lang="en-US" smtClean="0"/>
              <a:t>1/7/2020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>
          <a:xfrm>
            <a:off x="865188" y="64787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F9E9A-A8CD-44AA-9D4A-1777EE0DDEC6}" type="datetime1">
              <a:rPr lang="en-US" smtClean="0"/>
              <a:t>1/7/2020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865188" y="64787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24EC-0BCE-4BE7-946C-D92A3D4CF40C}" type="datetime1">
              <a:rPr lang="en-US" smtClean="0"/>
              <a:t>1/7/2020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65188" y="64787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CBBB-03C5-4A4D-A696-5A355C306D1A}" type="datetime1">
              <a:rPr lang="en-US" smtClean="0"/>
              <a:t>1/7/2020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5F2801-562A-684C-B81E-FD1667E3AB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65188" y="6478750"/>
            <a:ext cx="16430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BF7FFA-29D6-4181-BEDE-74CFC66BCECE}" type="datetime1">
              <a:rPr lang="en-US" smtClean="0"/>
              <a:t>1/7/2020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9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4787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7F85-8191-48AA-9799-1E392F23D6BC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4787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7A38C-F413-4EC0-A48A-F06991207644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>
          <a:xfrm>
            <a:off x="865188" y="64787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94B5B-4330-463F-9404-26F14CAEB9A8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>
          <a:xfrm>
            <a:off x="865188" y="64787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53CA0-98D1-43F8-B63C-4238A8826B0E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65188" y="64787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AC902-EC4E-4941-A49C-ED3DD27D3C2F}" type="datetime1">
              <a:rPr lang="en-US" smtClean="0"/>
              <a:t>1/7/2020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865188" y="64787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1267D-9BF8-4711-A5BA-DDA93C8B8D09}" type="datetime1">
              <a:rPr lang="en-US" smtClean="0"/>
              <a:t>1/7/2020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2"/>
          <p:cNvSpPr txBox="1">
            <a:spLocks/>
          </p:cNvSpPr>
          <p:nvPr userDrawn="1"/>
        </p:nvSpPr>
        <p:spPr>
          <a:xfrm>
            <a:off x="2570163" y="6504059"/>
            <a:ext cx="51482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50" dirty="0"/>
              <a:t>Learning Software Constraints via Installation Attempts</a:t>
            </a:r>
            <a:endParaRPr lang="en-US" sz="1050" b="1" i="0" kern="1200" dirty="0">
              <a:solidFill>
                <a:schemeClr val="tx1">
                  <a:tint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977897-B7C8-4A82-AA5A-AA5272AF6101}"/>
              </a:ext>
            </a:extLst>
          </p:cNvPr>
          <p:cNvSpPr/>
          <p:nvPr userDrawn="1"/>
        </p:nvSpPr>
        <p:spPr>
          <a:xfrm>
            <a:off x="7652707" y="6132513"/>
            <a:ext cx="1197526" cy="5905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mage result for harvard">
            <a:extLst>
              <a:ext uri="{FF2B5EF4-FFF2-40B4-BE49-F238E27FC236}">
                <a16:creationId xmlns:a16="http://schemas.microsoft.com/office/drawing/2014/main" id="{3B297E1C-82FA-4684-B3B0-1C19BB46D0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99" y="6015101"/>
            <a:ext cx="813934" cy="8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054A9A-E5D4-4D11-846C-B6869A2FF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63575" y="65071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BF8B7-B268-4FF9-B6F1-4063C09B43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yphili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52.png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33.png"/><Relationship Id="rId3" Type="http://schemas.openxmlformats.org/officeDocument/2006/relationships/image" Target="../media/image55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510.png"/><Relationship Id="rId2" Type="http://schemas.openxmlformats.org/officeDocument/2006/relationships/image" Target="../media/image65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4.png"/><Relationship Id="rId15" Type="http://schemas.openxmlformats.org/officeDocument/2006/relationships/image" Target="../media/image52.png"/><Relationship Id="rId10" Type="http://schemas.openxmlformats.org/officeDocument/2006/relationships/image" Target="../media/image70.png"/><Relationship Id="rId4" Type="http://schemas.openxmlformats.org/officeDocument/2006/relationships/image" Target="../media/image56.png"/><Relationship Id="rId9" Type="http://schemas.openxmlformats.org/officeDocument/2006/relationships/image" Target="../media/image69.png"/><Relationship Id="rId1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73.png"/><Relationship Id="rId3" Type="http://schemas.openxmlformats.org/officeDocument/2006/relationships/image" Target="../media/image78.png"/><Relationship Id="rId7" Type="http://schemas.openxmlformats.org/officeDocument/2006/relationships/image" Target="../media/image92.png"/><Relationship Id="rId12" Type="http://schemas.openxmlformats.org/officeDocument/2006/relationships/image" Target="../media/image95.png"/><Relationship Id="rId17" Type="http://schemas.openxmlformats.org/officeDocument/2006/relationships/image" Target="../media/image74.png"/><Relationship Id="rId2" Type="http://schemas.openxmlformats.org/officeDocument/2006/relationships/image" Target="../media/image77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94.png"/><Relationship Id="rId5" Type="http://schemas.openxmlformats.org/officeDocument/2006/relationships/image" Target="../media/image80.png"/><Relationship Id="rId15" Type="http://schemas.openxmlformats.org/officeDocument/2006/relationships/image" Target="../media/image36.jpeg"/><Relationship Id="rId10" Type="http://schemas.microsoft.com/office/2007/relationships/hdphoto" Target="../media/hdphoto2.wdp"/><Relationship Id="rId4" Type="http://schemas.openxmlformats.org/officeDocument/2006/relationships/image" Target="../media/image79.png"/><Relationship Id="rId9" Type="http://schemas.openxmlformats.org/officeDocument/2006/relationships/image" Target="../media/image52.png"/><Relationship Id="rId1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550.png"/><Relationship Id="rId7" Type="http://schemas.openxmlformats.org/officeDocument/2006/relationships/image" Target="../media/image10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640.png"/><Relationship Id="rId4" Type="http://schemas.openxmlformats.org/officeDocument/2006/relationships/image" Target="../media/image5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microsoft.com/office/2007/relationships/hdphoto" Target="../media/hdphoto4.wdp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96.png"/><Relationship Id="rId2" Type="http://schemas.openxmlformats.org/officeDocument/2006/relationships/image" Target="../media/image4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microsoft.com/office/2007/relationships/hdphoto" Target="../media/hdphoto3.wdp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3" Type="http://schemas.openxmlformats.org/officeDocument/2006/relationships/image" Target="../media/image117.png"/><Relationship Id="rId7" Type="http://schemas.openxmlformats.org/officeDocument/2006/relationships/image" Target="../media/image1200.png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5" Type="http://schemas.openxmlformats.org/officeDocument/2006/relationships/image" Target="../media/image1180.png"/><Relationship Id="rId4" Type="http://schemas.openxmlformats.org/officeDocument/2006/relationships/image" Target="../media/image1170.png"/><Relationship Id="rId9" Type="http://schemas.openxmlformats.org/officeDocument/2006/relationships/image" Target="../media/image12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.png"/><Relationship Id="rId39" Type="http://schemas.openxmlformats.org/officeDocument/2006/relationships/image" Target="../media/image36.jpeg"/><Relationship Id="rId34" Type="http://schemas.openxmlformats.org/officeDocument/2006/relationships/image" Target="../media/image33.png"/><Relationship Id="rId42" Type="http://schemas.openxmlformats.org/officeDocument/2006/relationships/image" Target="../media/image39.png"/><Relationship Id="rId25" Type="http://schemas.openxmlformats.org/officeDocument/2006/relationships/image" Target="../media/image83.png"/><Relationship Id="rId33" Type="http://schemas.openxmlformats.org/officeDocument/2006/relationships/image" Target="../media/image91.png"/><Relationship Id="rId38" Type="http://schemas.openxmlformats.org/officeDocument/2006/relationships/image" Target="../media/image310.png"/><Relationship Id="rId29" Type="http://schemas.openxmlformats.org/officeDocument/2006/relationships/image" Target="../media/image87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2.png"/><Relationship Id="rId32" Type="http://schemas.openxmlformats.org/officeDocument/2006/relationships/image" Target="../media/image90.png"/><Relationship Id="rId37" Type="http://schemas.openxmlformats.org/officeDocument/2006/relationships/image" Target="../media/image35.gif"/><Relationship Id="rId40" Type="http://schemas.openxmlformats.org/officeDocument/2006/relationships/image" Target="../media/image37.jpeg"/><Relationship Id="rId28" Type="http://schemas.openxmlformats.org/officeDocument/2006/relationships/image" Target="../media/image86.png"/><Relationship Id="rId36" Type="http://schemas.openxmlformats.org/officeDocument/2006/relationships/image" Target="../media/image34.png"/><Relationship Id="rId31" Type="http://schemas.openxmlformats.org/officeDocument/2006/relationships/image" Target="../media/image89.png"/><Relationship Id="rId27" Type="http://schemas.openxmlformats.org/officeDocument/2006/relationships/image" Target="../media/image85.png"/><Relationship Id="rId30" Type="http://schemas.openxmlformats.org/officeDocument/2006/relationships/image" Target="../media/image88.png"/><Relationship Id="rId35" Type="http://schemas.microsoft.com/office/2007/relationships/hdphoto" Target="../media/hdphoto1.wdp"/><Relationship Id="rId43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716236"/>
            <a:ext cx="9195378" cy="141542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Learning Software Constraints via Installation Attempts</a:t>
            </a:r>
            <a:endParaRPr lang="en-US" sz="3950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0" y="4191182"/>
            <a:ext cx="8480121" cy="4302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600" dirty="0">
                <a:latin typeface="Verdana" charset="0"/>
                <a:cs typeface="Verdana" charset="0"/>
              </a:rPr>
              <a:t>Ran Ben </a:t>
            </a:r>
            <a:r>
              <a:rPr lang="en-US" sz="3600" dirty="0" err="1">
                <a:latin typeface="Verdana" charset="0"/>
                <a:cs typeface="Verdana" charset="0"/>
              </a:rPr>
              <a:t>Basat</a:t>
            </a:r>
            <a:r>
              <a:rPr lang="en-US" sz="3600" dirty="0">
                <a:latin typeface="Verdana" charset="0"/>
                <a:cs typeface="Verdana" charset="0"/>
              </a:rPr>
              <a:t>, Harvard University</a:t>
            </a:r>
            <a:endParaRPr lang="en-US" sz="2800" dirty="0">
              <a:latin typeface="Verdana" charset="0"/>
              <a:cs typeface="Verdan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35" y="604081"/>
            <a:ext cx="205675" cy="274234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A154524-CF31-424D-A8ED-29774D70F2EA}"/>
              </a:ext>
            </a:extLst>
          </p:cNvPr>
          <p:cNvSpPr txBox="1">
            <a:spLocks/>
          </p:cNvSpPr>
          <p:nvPr/>
        </p:nvSpPr>
        <p:spPr>
          <a:xfrm>
            <a:off x="200416" y="6580630"/>
            <a:ext cx="6028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FE028329-6992-FA46-A379-1289CD59B600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E9C56C-0286-4A61-9718-2414D96693C2}"/>
              </a:ext>
            </a:extLst>
          </p:cNvPr>
          <p:cNvSpPr/>
          <p:nvPr/>
        </p:nvSpPr>
        <p:spPr>
          <a:xfrm>
            <a:off x="0" y="5006559"/>
            <a:ext cx="888521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SzPct val="135000"/>
            </a:pPr>
            <a:r>
              <a:rPr lang="en-US" sz="3200" dirty="0">
                <a:solidFill>
                  <a:srgbClr val="FFFFFF"/>
                </a:solidFill>
              </a:rPr>
              <a:t>Joint work with </a:t>
            </a:r>
            <a:r>
              <a:rPr lang="en-US" sz="3200" dirty="0" err="1">
                <a:solidFill>
                  <a:srgbClr val="FFFFFF"/>
                </a:solidFill>
              </a:rPr>
              <a:t>Maayan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Goldstien</a:t>
            </a:r>
            <a:r>
              <a:rPr lang="en-US" sz="3200" dirty="0">
                <a:solidFill>
                  <a:srgbClr val="FFFFFF"/>
                </a:solidFill>
              </a:rPr>
              <a:t> and </a:t>
            </a:r>
            <a:r>
              <a:rPr lang="en-US" sz="3200" dirty="0" err="1">
                <a:solidFill>
                  <a:srgbClr val="FFFFFF"/>
                </a:solidFill>
              </a:rPr>
              <a:t>Itai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Segall</a:t>
            </a:r>
            <a:r>
              <a:rPr lang="en-US" sz="3200" dirty="0">
                <a:solidFill>
                  <a:srgbClr val="FFFFFF"/>
                </a:solidFill>
              </a:rPr>
              <a:t> (Nokia Bell Labs)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Group Testing (Dorfman, 1943)</a:t>
            </a:r>
          </a:p>
        </p:txBody>
      </p:sp>
      <p:pic>
        <p:nvPicPr>
          <p:cNvPr id="5122" name="Picture 2" descr="Image result for military blood test">
            <a:extLst>
              <a:ext uri="{FF2B5EF4-FFF2-40B4-BE49-F238E27FC236}">
                <a16:creationId xmlns:a16="http://schemas.microsoft.com/office/drawing/2014/main" id="{83A381B2-F7A8-4DDC-84C1-E7967156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3990936"/>
            <a:ext cx="3533775" cy="23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ick">
            <a:extLst>
              <a:ext uri="{FF2B5EF4-FFF2-40B4-BE49-F238E27FC236}">
                <a16:creationId xmlns:a16="http://schemas.microsoft.com/office/drawing/2014/main" id="{3E3BA3F2-D370-4F74-BFE5-74A8F5F28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829049"/>
            <a:ext cx="26955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1B0528-1812-4A27-A81D-12D7FF3F0352}"/>
              </a:ext>
            </a:extLst>
          </p:cNvPr>
          <p:cNvSpPr txBox="1"/>
          <p:nvPr/>
        </p:nvSpPr>
        <p:spPr>
          <a:xfrm>
            <a:off x="447675" y="1733550"/>
            <a:ext cx="8035925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Designed to identify </a:t>
            </a:r>
            <a:r>
              <a:rPr lang="en-US" dirty="0">
                <a:hlinkClick r:id="rId4" tooltip="Syphilis"/>
              </a:rPr>
              <a:t>syphilitic</a:t>
            </a:r>
            <a:r>
              <a:rPr lang="en-US" dirty="0"/>
              <a:t> soliders in the US army during WW2.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F2351-BE03-40BD-9497-E672A1F4CDFB}"/>
              </a:ext>
            </a:extLst>
          </p:cNvPr>
          <p:cNvSpPr txBox="1"/>
          <p:nvPr/>
        </p:nvSpPr>
        <p:spPr>
          <a:xfrm>
            <a:off x="447675" y="2596633"/>
            <a:ext cx="7800975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By mixing blood from several soliders we can learn if </a:t>
            </a:r>
            <a:r>
              <a:rPr lang="en-US" i="1" dirty="0"/>
              <a:t>at least one </a:t>
            </a:r>
            <a:r>
              <a:rPr lang="en-US" dirty="0"/>
              <a:t>is infected.</a:t>
            </a:r>
          </a:p>
        </p:txBody>
      </p:sp>
    </p:spTree>
    <p:extLst>
      <p:ext uri="{BB962C8B-B14F-4D97-AF65-F5344CB8AC3E}">
        <p14:creationId xmlns:p14="http://schemas.microsoft.com/office/powerpoint/2010/main" val="19743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Generalized Binary Splitting (Hwang, 1972)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AE3D2F-727A-469D-91E3-BCCAE29DC9DB}"/>
                  </a:ext>
                </a:extLst>
              </p:cNvPr>
              <p:cNvSpPr txBox="1"/>
              <p:nvPr/>
            </p:nvSpPr>
            <p:spPr>
              <a:xfrm>
                <a:off x="-57150" y="1552575"/>
                <a:ext cx="4457700" cy="3754874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/>
                  <a:t>FindInfected(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700" b="0" dirty="0"/>
              </a:p>
              <a:p>
                <a:endParaRPr lang="en-US" sz="1700" dirty="0"/>
              </a:p>
              <a:p>
                <a:pPr>
                  <a:lnSpc>
                    <a:spcPct val="200000"/>
                  </a:lnSpc>
                </a:pPr>
                <a:r>
                  <a:rPr lang="en-US" sz="1700" dirty="0"/>
                  <a:t>	Let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700" dirty="0"/>
                  <a:t> be an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|/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700" dirty="0"/>
                  <a:t> sized subset of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1700" dirty="0"/>
              </a:p>
              <a:p>
                <a:pPr algn="l">
                  <a:lnSpc>
                    <a:spcPct val="200000"/>
                  </a:lnSpc>
                </a:pPr>
                <a:r>
                  <a:rPr lang="en-US" sz="1700" dirty="0"/>
                  <a:t>	If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700" dirty="0"/>
                  <a:t> is infected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700" dirty="0"/>
                  <a:t>		FindInfected(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700" dirty="0"/>
                  <a:t>)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700" dirty="0"/>
                  <a:t>	 FindInfected(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700" dirty="0"/>
                  <a:t>)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700" dirty="0"/>
                  <a:t>	</a:t>
                </a:r>
              </a:p>
              <a:p>
                <a:r>
                  <a:rPr lang="en-US" sz="1700" dirty="0"/>
                  <a:t>	</a:t>
                </a:r>
              </a:p>
              <a:p>
                <a:endParaRPr lang="en-US" sz="17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AE3D2F-727A-469D-91E3-BCCAE29DC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150" y="1552575"/>
                <a:ext cx="4457700" cy="3754874"/>
              </a:xfrm>
              <a:prstGeom prst="rect">
                <a:avLst/>
              </a:prstGeom>
              <a:blipFill>
                <a:blip r:embed="rId2"/>
                <a:stretch>
                  <a:fillRect l="-958" t="-6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4D52F3-4421-4F5A-A521-A8E93B618A04}"/>
                  </a:ext>
                </a:extLst>
              </p:cNvPr>
              <p:cNvSpPr txBox="1"/>
              <p:nvPr/>
            </p:nvSpPr>
            <p:spPr>
              <a:xfrm>
                <a:off x="4576762" y="1552575"/>
                <a:ext cx="4729163" cy="3293209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MainProcedure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  <a:p>
                <a:pPr>
                  <a:lnSpc>
                    <a:spcPct val="200000"/>
                  </a:lnSpc>
                </a:pPr>
                <a:r>
                  <a:rPr lang="en-US" sz="1600" dirty="0"/>
                  <a:t>	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be an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≈|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|/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/>
                  <a:t> sized subset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1600" b="0" dirty="0"/>
              </a:p>
              <a:p>
                <a:pPr>
                  <a:lnSpc>
                    <a:spcPct val="200000"/>
                  </a:lnSpc>
                </a:pPr>
                <a:r>
                  <a:rPr lang="en-US" sz="1600" dirty="0"/>
                  <a:t>	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is infected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600" dirty="0"/>
                  <a:t>		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= FindInfected(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600" dirty="0"/>
                  <a:t>		MainProcedure(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16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},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>
                  <a:lnSpc>
                    <a:spcPct val="200000"/>
                  </a:lnSpc>
                </a:pPr>
                <a:r>
                  <a:rPr lang="en-US" sz="1600" dirty="0"/>
                  <a:t>	MainProcedure(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4D52F3-4421-4F5A-A521-A8E93B618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762" y="1552575"/>
                <a:ext cx="4729163" cy="3293209"/>
              </a:xfrm>
              <a:prstGeom prst="rect">
                <a:avLst/>
              </a:prstGeom>
              <a:blipFill>
                <a:blip r:embed="rId3"/>
                <a:stretch>
                  <a:fillRect l="-773" t="-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CD0FB0-4733-46DF-AFFA-D861E1CC5EE7}"/>
              </a:ext>
            </a:extLst>
          </p:cNvPr>
          <p:cNvCxnSpPr>
            <a:cxnSpLocks/>
          </p:cNvCxnSpPr>
          <p:nvPr/>
        </p:nvCxnSpPr>
        <p:spPr>
          <a:xfrm>
            <a:off x="4462689" y="1581150"/>
            <a:ext cx="0" cy="2914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69C5A7D8-6CCE-4A2D-B7D4-0EDDAEC58E4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7331" y="5433317"/>
                <a:ext cx="8326438" cy="697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4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Requires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more queries than the information theoretic lower bound!</a:t>
                </a: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69C5A7D8-6CCE-4A2D-B7D4-0EDDAEC58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331" y="5433317"/>
                <a:ext cx="8326438" cy="697784"/>
              </a:xfrm>
              <a:prstGeom prst="rect">
                <a:avLst/>
              </a:prstGeom>
              <a:blipFill>
                <a:blip r:embed="rId5"/>
                <a:stretch>
                  <a:fillRect t="-7826" b="-373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46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Finding defects given known dependencies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5C3FA9-8C40-48D6-AD81-A72A0C938870}"/>
              </a:ext>
            </a:extLst>
          </p:cNvPr>
          <p:cNvSpPr/>
          <p:nvPr/>
        </p:nvSpPr>
        <p:spPr>
          <a:xfrm>
            <a:off x="5139593" y="3074432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0131D2-734A-4694-8087-F61857955AAA}"/>
              </a:ext>
            </a:extLst>
          </p:cNvPr>
          <p:cNvCxnSpPr>
            <a:cxnSpLocks/>
            <a:stCxn id="8" idx="4"/>
            <a:endCxn id="16" idx="0"/>
          </p:cNvCxnSpPr>
          <p:nvPr/>
        </p:nvCxnSpPr>
        <p:spPr>
          <a:xfrm>
            <a:off x="5368193" y="3531632"/>
            <a:ext cx="1748" cy="63273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27F2476-34B3-44C0-9AC3-FB2104FCE557}"/>
              </a:ext>
            </a:extLst>
          </p:cNvPr>
          <p:cNvSpPr/>
          <p:nvPr/>
        </p:nvSpPr>
        <p:spPr>
          <a:xfrm>
            <a:off x="6852345" y="4160282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120825-92CF-420E-8C41-D0F111C2AA38}"/>
              </a:ext>
            </a:extLst>
          </p:cNvPr>
          <p:cNvCxnSpPr>
            <a:cxnSpLocks/>
            <a:stCxn id="54" idx="6"/>
            <a:endCxn id="13" idx="2"/>
          </p:cNvCxnSpPr>
          <p:nvPr/>
        </p:nvCxnSpPr>
        <p:spPr>
          <a:xfrm>
            <a:off x="6454043" y="4388530"/>
            <a:ext cx="398302" cy="35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81827E3-6636-4AB4-B1B6-0711328BE910}"/>
              </a:ext>
            </a:extLst>
          </p:cNvPr>
          <p:cNvSpPr/>
          <p:nvPr/>
        </p:nvSpPr>
        <p:spPr>
          <a:xfrm>
            <a:off x="5141341" y="416436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14334D5-4FC8-4E4E-81E2-FBC4DC2F8C8A}"/>
              </a:ext>
            </a:extLst>
          </p:cNvPr>
          <p:cNvGrpSpPr/>
          <p:nvPr/>
        </p:nvGrpSpPr>
        <p:grpSpPr>
          <a:xfrm>
            <a:off x="4305046" y="3074432"/>
            <a:ext cx="836295" cy="1543050"/>
            <a:chOff x="4305046" y="3074432"/>
            <a:chExt cx="836295" cy="154305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CD2DA1C-32B7-48C2-973A-C72CF95B719C}"/>
                </a:ext>
              </a:extLst>
            </p:cNvPr>
            <p:cNvGrpSpPr/>
            <p:nvPr/>
          </p:nvGrpSpPr>
          <p:grpSpPr>
            <a:xfrm>
              <a:off x="4305046" y="3074432"/>
              <a:ext cx="457200" cy="1543050"/>
              <a:chOff x="4305046" y="3074432"/>
              <a:chExt cx="457200" cy="154305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01BD2F6-242F-4D05-A00D-7A5683DB6656}"/>
                  </a:ext>
                </a:extLst>
              </p:cNvPr>
              <p:cNvSpPr/>
              <p:nvPr/>
            </p:nvSpPr>
            <p:spPr>
              <a:xfrm>
                <a:off x="4305046" y="416028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8782BAD-CF25-4332-991F-C0CBB09CAC1E}"/>
                  </a:ext>
                </a:extLst>
              </p:cNvPr>
              <p:cNvSpPr/>
              <p:nvPr/>
            </p:nvSpPr>
            <p:spPr>
              <a:xfrm>
                <a:off x="4305046" y="307443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10A6D675-F85E-4A82-9292-750A5DC71AA2}"/>
                  </a:ext>
                </a:extLst>
              </p:cNvPr>
              <p:cNvCxnSpPr>
                <a:cxnSpLocks/>
                <a:stCxn id="5" idx="7"/>
                <a:endCxn id="6" idx="5"/>
              </p:cNvCxnSpPr>
              <p:nvPr/>
            </p:nvCxnSpPr>
            <p:spPr>
              <a:xfrm flipV="1">
                <a:off x="4695291" y="3464677"/>
                <a:ext cx="0" cy="76256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6249C8C-5AF4-4C28-AB4B-58F372CE0A1F}"/>
                  </a:ext>
                </a:extLst>
              </p:cNvPr>
              <p:cNvCxnSpPr>
                <a:cxnSpLocks/>
                <a:stCxn id="6" idx="3"/>
                <a:endCxn id="5" idx="1"/>
              </p:cNvCxnSpPr>
              <p:nvPr/>
            </p:nvCxnSpPr>
            <p:spPr>
              <a:xfrm>
                <a:off x="4372001" y="3464677"/>
                <a:ext cx="0" cy="76256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A82AC9B-995B-43BC-B39D-F2989E90F923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4762246" y="3303032"/>
              <a:ext cx="37734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170AF9-B42B-447E-8C71-BEAA1A373B55}"/>
                </a:ext>
              </a:extLst>
            </p:cNvPr>
            <p:cNvCxnSpPr>
              <a:cxnSpLocks/>
              <a:stCxn id="5" idx="6"/>
              <a:endCxn id="16" idx="2"/>
            </p:cNvCxnSpPr>
            <p:nvPr/>
          </p:nvCxnSpPr>
          <p:spPr>
            <a:xfrm>
              <a:off x="4762246" y="4388882"/>
              <a:ext cx="379095" cy="408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BF79826-C6A1-4A32-A73B-CB1419259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480" y="4238057"/>
            <a:ext cx="319244" cy="383508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1A1A0CE0-C3A7-4361-BA97-071B96174811}"/>
              </a:ext>
            </a:extLst>
          </p:cNvPr>
          <p:cNvSpPr/>
          <p:nvPr/>
        </p:nvSpPr>
        <p:spPr>
          <a:xfrm>
            <a:off x="5996843" y="3074432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05A844C-6D41-466E-8689-2B1F49696409}"/>
              </a:ext>
            </a:extLst>
          </p:cNvPr>
          <p:cNvCxnSpPr>
            <a:cxnSpLocks/>
            <a:stCxn id="8" idx="6"/>
            <a:endCxn id="47" idx="2"/>
          </p:cNvCxnSpPr>
          <p:nvPr/>
        </p:nvCxnSpPr>
        <p:spPr>
          <a:xfrm>
            <a:off x="5596793" y="3303032"/>
            <a:ext cx="40005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7AA174-2EDD-4B88-A4B6-FA50F8ADFEC8}"/>
              </a:ext>
            </a:extLst>
          </p:cNvPr>
          <p:cNvCxnSpPr>
            <a:cxnSpLocks/>
            <a:stCxn id="8" idx="5"/>
            <a:endCxn id="54" idx="1"/>
          </p:cNvCxnSpPr>
          <p:nvPr/>
        </p:nvCxnSpPr>
        <p:spPr>
          <a:xfrm>
            <a:off x="5529838" y="3464677"/>
            <a:ext cx="533960" cy="76220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0ACC6668-74A9-4F04-95D5-71F20C27EE0F}"/>
              </a:ext>
            </a:extLst>
          </p:cNvPr>
          <p:cNvSpPr/>
          <p:nvPr/>
        </p:nvSpPr>
        <p:spPr>
          <a:xfrm>
            <a:off x="5996843" y="4159930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039F978-70E9-4627-82E2-E95E96861084}"/>
              </a:ext>
            </a:extLst>
          </p:cNvPr>
          <p:cNvCxnSpPr>
            <a:cxnSpLocks/>
            <a:stCxn id="47" idx="5"/>
            <a:endCxn id="13" idx="1"/>
          </p:cNvCxnSpPr>
          <p:nvPr/>
        </p:nvCxnSpPr>
        <p:spPr>
          <a:xfrm>
            <a:off x="6387088" y="3464677"/>
            <a:ext cx="532212" cy="76256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7608234A-0D84-4552-8EAF-F30284BE0524}"/>
              </a:ext>
            </a:extLst>
          </p:cNvPr>
          <p:cNvSpPr/>
          <p:nvPr/>
        </p:nvSpPr>
        <p:spPr>
          <a:xfrm>
            <a:off x="7697749" y="416436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C625FA4-9C47-4E1D-98DC-F0B65A66DFF8}"/>
              </a:ext>
            </a:extLst>
          </p:cNvPr>
          <p:cNvCxnSpPr>
            <a:cxnSpLocks/>
            <a:endCxn id="64" idx="2"/>
          </p:cNvCxnSpPr>
          <p:nvPr/>
        </p:nvCxnSpPr>
        <p:spPr>
          <a:xfrm>
            <a:off x="7299447" y="4392613"/>
            <a:ext cx="398302" cy="35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4B4EC883-D1E2-4752-9303-4D601644F992}"/>
              </a:ext>
            </a:extLst>
          </p:cNvPr>
          <p:cNvSpPr/>
          <p:nvPr/>
        </p:nvSpPr>
        <p:spPr>
          <a:xfrm>
            <a:off x="6842247" y="3063612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B4BAFC3-06B0-4C3C-B3F7-3BBB5AB0A824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6443945" y="3291860"/>
            <a:ext cx="398302" cy="35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6A490E7B-E8A2-47BE-9E53-FE5B0616C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207" y="3111278"/>
            <a:ext cx="319244" cy="38350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C85C82B3-6E2E-43CE-BD1B-20F3C4B13728}"/>
              </a:ext>
            </a:extLst>
          </p:cNvPr>
          <p:cNvGrpSpPr/>
          <p:nvPr/>
        </p:nvGrpSpPr>
        <p:grpSpPr>
          <a:xfrm>
            <a:off x="922679" y="1708679"/>
            <a:ext cx="2428371" cy="835373"/>
            <a:chOff x="823676" y="2228239"/>
            <a:chExt cx="2428371" cy="83537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29C823-7CD0-48FD-8439-39BFD351041C}"/>
                </a:ext>
              </a:extLst>
            </p:cNvPr>
            <p:cNvCxnSpPr/>
            <p:nvPr/>
          </p:nvCxnSpPr>
          <p:spPr>
            <a:xfrm flipH="1">
              <a:off x="922679" y="2455643"/>
              <a:ext cx="45237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CE48F9-8FA5-4697-B32A-147829E14DCE}"/>
                </a:ext>
              </a:extLst>
            </p:cNvPr>
            <p:cNvSpPr txBox="1"/>
            <p:nvPr/>
          </p:nvSpPr>
          <p:spPr>
            <a:xfrm>
              <a:off x="1659311" y="2231418"/>
              <a:ext cx="15927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Known dependency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667DB5-7985-411A-89A1-6D10B8F4F2FC}"/>
                </a:ext>
              </a:extLst>
            </p:cNvPr>
            <p:cNvSpPr txBox="1"/>
            <p:nvPr/>
          </p:nvSpPr>
          <p:spPr>
            <a:xfrm>
              <a:off x="1659311" y="2701456"/>
              <a:ext cx="15927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Root defect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3113093-2BF4-45D6-B369-44541B891D5C}"/>
                </a:ext>
              </a:extLst>
            </p:cNvPr>
            <p:cNvSpPr/>
            <p:nvPr/>
          </p:nvSpPr>
          <p:spPr>
            <a:xfrm>
              <a:off x="823676" y="2228239"/>
              <a:ext cx="2381250" cy="83537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F560889-6B06-4D84-91C2-D16BB8545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689" y="2702916"/>
              <a:ext cx="228354" cy="27432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05B452-81D4-4A8E-A32B-B0C88C5C5BE5}"/>
                  </a:ext>
                </a:extLst>
              </p:cNvPr>
              <p:cNvSpPr txBox="1"/>
              <p:nvPr/>
            </p:nvSpPr>
            <p:spPr>
              <a:xfrm>
                <a:off x="5692558" y="1756304"/>
                <a:ext cx="3233974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root defects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05B452-81D4-4A8E-A32B-B0C88C5C5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58" y="1756304"/>
                <a:ext cx="3233974" cy="400110"/>
              </a:xfrm>
              <a:prstGeom prst="rect">
                <a:avLst/>
              </a:prstGeom>
              <a:blipFill>
                <a:blip r:embed="rId3"/>
                <a:stretch>
                  <a:fillRect l="-2075" t="-7576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9E98EC2E-9B58-47F0-B576-10BA2C55A041}"/>
              </a:ext>
            </a:extLst>
          </p:cNvPr>
          <p:cNvSpPr/>
          <p:nvPr/>
        </p:nvSpPr>
        <p:spPr>
          <a:xfrm>
            <a:off x="6846473" y="3070022"/>
            <a:ext cx="448056" cy="448056"/>
          </a:xfrm>
          <a:prstGeom prst="ellipse">
            <a:avLst/>
          </a:prstGeom>
          <a:solidFill>
            <a:schemeClr val="lt1">
              <a:alpha val="7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608EEA8-79BF-4C38-986C-3120256A579A}"/>
              </a:ext>
            </a:extLst>
          </p:cNvPr>
          <p:cNvSpPr/>
          <p:nvPr/>
        </p:nvSpPr>
        <p:spPr>
          <a:xfrm>
            <a:off x="6859172" y="4166812"/>
            <a:ext cx="448056" cy="448056"/>
          </a:xfrm>
          <a:prstGeom prst="ellipse">
            <a:avLst/>
          </a:prstGeom>
          <a:solidFill>
            <a:schemeClr val="lt1">
              <a:alpha val="7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C9F04D5-599A-4F7F-80DB-3B8AC8F32BA0}"/>
              </a:ext>
            </a:extLst>
          </p:cNvPr>
          <p:cNvSpPr/>
          <p:nvPr/>
        </p:nvSpPr>
        <p:spPr>
          <a:xfrm>
            <a:off x="4345943" y="3291860"/>
            <a:ext cx="457200" cy="1096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a,b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306893B-C737-4224-B667-426495298844}"/>
              </a:ext>
            </a:extLst>
          </p:cNvPr>
          <p:cNvCxnSpPr>
            <a:cxnSpLocks/>
            <a:stCxn id="41" idx="6"/>
            <a:endCxn id="8" idx="3"/>
          </p:cNvCxnSpPr>
          <p:nvPr/>
        </p:nvCxnSpPr>
        <p:spPr>
          <a:xfrm flipV="1">
            <a:off x="4803143" y="3464677"/>
            <a:ext cx="403405" cy="3755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91C9977-C256-45D1-B4FD-1C38109B99D3}"/>
              </a:ext>
            </a:extLst>
          </p:cNvPr>
          <p:cNvCxnSpPr>
            <a:cxnSpLocks/>
            <a:stCxn id="41" idx="6"/>
            <a:endCxn id="16" idx="1"/>
          </p:cNvCxnSpPr>
          <p:nvPr/>
        </p:nvCxnSpPr>
        <p:spPr>
          <a:xfrm>
            <a:off x="4803143" y="3840195"/>
            <a:ext cx="405153" cy="391125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13EB7B-79C6-4F8B-9EA5-7BC5CCE79F8E}"/>
              </a:ext>
            </a:extLst>
          </p:cNvPr>
          <p:cNvGrpSpPr/>
          <p:nvPr/>
        </p:nvGrpSpPr>
        <p:grpSpPr>
          <a:xfrm>
            <a:off x="3501426" y="5045313"/>
            <a:ext cx="4694219" cy="816831"/>
            <a:chOff x="3501426" y="5045313"/>
            <a:chExt cx="4694219" cy="816831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BAC7844-4444-4B4E-BBFC-D91A25C4DE8A}"/>
                </a:ext>
              </a:extLst>
            </p:cNvPr>
            <p:cNvCxnSpPr>
              <a:cxnSpLocks/>
            </p:cNvCxnSpPr>
            <p:nvPr/>
          </p:nvCxnSpPr>
          <p:spPr>
            <a:xfrm>
              <a:off x="3535767" y="5378575"/>
              <a:ext cx="3657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CD3BAAAF-88A8-45AC-810C-84122C9A4778}"/>
                </a:ext>
              </a:extLst>
            </p:cNvPr>
            <p:cNvSpPr/>
            <p:nvPr/>
          </p:nvSpPr>
          <p:spPr>
            <a:xfrm rot="10800000">
              <a:off x="3501426" y="5367309"/>
              <a:ext cx="1301716" cy="489835"/>
            </a:xfrm>
            <a:prstGeom prst="arc">
              <a:avLst>
                <a:gd name="adj1" fmla="val 10788144"/>
                <a:gd name="adj2" fmla="val 21292789"/>
              </a:avLst>
            </a:prstGeom>
            <a:ln w="2540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502A2AD-CAEF-4754-BDC1-90405A96F4B4}"/>
                </a:ext>
              </a:extLst>
            </p:cNvPr>
            <p:cNvCxnSpPr>
              <a:cxnSpLocks/>
            </p:cNvCxnSpPr>
            <p:nvPr/>
          </p:nvCxnSpPr>
          <p:spPr>
            <a:xfrm>
              <a:off x="4329531" y="5378575"/>
              <a:ext cx="2560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028F9759-7809-4037-801A-A6AB69C750D9}"/>
                </a:ext>
              </a:extLst>
            </p:cNvPr>
            <p:cNvSpPr/>
            <p:nvPr/>
          </p:nvSpPr>
          <p:spPr>
            <a:xfrm rot="10800000">
              <a:off x="4216865" y="5372309"/>
              <a:ext cx="1267376" cy="489835"/>
            </a:xfrm>
            <a:prstGeom prst="arc">
              <a:avLst>
                <a:gd name="adj1" fmla="val 10788144"/>
                <a:gd name="adj2" fmla="val 0"/>
              </a:avLst>
            </a:prstGeom>
            <a:ln w="2540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F856A46D-1680-451A-9803-3E519E1A91C4}"/>
                </a:ext>
              </a:extLst>
            </p:cNvPr>
            <p:cNvSpPr/>
            <p:nvPr/>
          </p:nvSpPr>
          <p:spPr>
            <a:xfrm>
              <a:off x="4345942" y="5045313"/>
              <a:ext cx="1673352" cy="525761"/>
            </a:xfrm>
            <a:prstGeom prst="arc">
              <a:avLst>
                <a:gd name="adj1" fmla="val 10788144"/>
                <a:gd name="adj2" fmla="val 0"/>
              </a:avLst>
            </a:prstGeom>
            <a:ln w="254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953CDE6-4F55-49BA-B871-B170390FD2FA}"/>
                </a:ext>
              </a:extLst>
            </p:cNvPr>
            <p:cNvCxnSpPr>
              <a:cxnSpLocks/>
            </p:cNvCxnSpPr>
            <p:nvPr/>
          </p:nvCxnSpPr>
          <p:spPr>
            <a:xfrm>
              <a:off x="6443945" y="5367310"/>
              <a:ext cx="3474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B4AFCE3A-5506-4311-9056-D971608C5416}"/>
                </a:ext>
              </a:extLst>
            </p:cNvPr>
            <p:cNvSpPr/>
            <p:nvPr/>
          </p:nvSpPr>
          <p:spPr>
            <a:xfrm rot="10800000">
              <a:off x="5692557" y="5269477"/>
              <a:ext cx="1156475" cy="515013"/>
            </a:xfrm>
            <a:prstGeom prst="arc">
              <a:avLst>
                <a:gd name="adj1" fmla="val 10788144"/>
                <a:gd name="adj2" fmla="val 21289934"/>
              </a:avLst>
            </a:prstGeom>
            <a:ln w="2540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F77FF06-0A44-435E-8365-192E1A3BD6F7}"/>
                </a:ext>
              </a:extLst>
            </p:cNvPr>
            <p:cNvCxnSpPr>
              <a:cxnSpLocks/>
            </p:cNvCxnSpPr>
            <p:nvPr/>
          </p:nvCxnSpPr>
          <p:spPr>
            <a:xfrm>
              <a:off x="7244045" y="5361085"/>
              <a:ext cx="1463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1DC26E56-4809-4CAF-9A53-3472AD738ECA}"/>
                </a:ext>
              </a:extLst>
            </p:cNvPr>
            <p:cNvSpPr/>
            <p:nvPr/>
          </p:nvSpPr>
          <p:spPr>
            <a:xfrm rot="10800000">
              <a:off x="5484241" y="5346464"/>
              <a:ext cx="2711404" cy="515013"/>
            </a:xfrm>
            <a:prstGeom prst="arc">
              <a:avLst>
                <a:gd name="adj1" fmla="val 10788144"/>
                <a:gd name="adj2" fmla="val 21575085"/>
              </a:avLst>
            </a:prstGeom>
            <a:ln w="2540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AB0E9EE-713D-4A2A-8F08-8ABA8A9105AC}"/>
              </a:ext>
            </a:extLst>
          </p:cNvPr>
          <p:cNvGrpSpPr/>
          <p:nvPr/>
        </p:nvGrpSpPr>
        <p:grpSpPr>
          <a:xfrm>
            <a:off x="4352486" y="3066112"/>
            <a:ext cx="3809006" cy="1557953"/>
            <a:chOff x="4498343" y="3216012"/>
            <a:chExt cx="3809006" cy="1557953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284D55F-5432-4875-8825-8FB70D23A355}"/>
                </a:ext>
              </a:extLst>
            </p:cNvPr>
            <p:cNvSpPr/>
            <p:nvPr/>
          </p:nvSpPr>
          <p:spPr>
            <a:xfrm>
              <a:off x="5291993" y="3226832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D875632-A218-4B4A-A3F1-3581150BAFF8}"/>
                </a:ext>
              </a:extLst>
            </p:cNvPr>
            <p:cNvCxnSpPr>
              <a:cxnSpLocks/>
              <a:stCxn id="63" idx="4"/>
              <a:endCxn id="74" idx="0"/>
            </p:cNvCxnSpPr>
            <p:nvPr/>
          </p:nvCxnSpPr>
          <p:spPr>
            <a:xfrm>
              <a:off x="5520593" y="3684032"/>
              <a:ext cx="1748" cy="63273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6D1C6FD-CDD9-458F-89FE-F6F5B23CC93E}"/>
                </a:ext>
              </a:extLst>
            </p:cNvPr>
            <p:cNvSpPr/>
            <p:nvPr/>
          </p:nvSpPr>
          <p:spPr>
            <a:xfrm>
              <a:off x="7004745" y="4312682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1A10E20-79E6-475A-8167-EBB8A3C53AA5}"/>
                </a:ext>
              </a:extLst>
            </p:cNvPr>
            <p:cNvCxnSpPr>
              <a:cxnSpLocks/>
              <a:stCxn id="87" idx="6"/>
              <a:endCxn id="72" idx="2"/>
            </p:cNvCxnSpPr>
            <p:nvPr/>
          </p:nvCxnSpPr>
          <p:spPr>
            <a:xfrm>
              <a:off x="6606443" y="4540930"/>
              <a:ext cx="398302" cy="35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46C3487-7FDF-4237-A6DB-A01A8CDED097}"/>
                </a:ext>
              </a:extLst>
            </p:cNvPr>
            <p:cNvSpPr/>
            <p:nvPr/>
          </p:nvSpPr>
          <p:spPr>
            <a:xfrm>
              <a:off x="5293741" y="431676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9271C14-13A9-48A5-87D7-47EE08012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7691" y="3617077"/>
              <a:ext cx="0" cy="76256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BF2152D-2F0D-4475-AA80-D6729BDF7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0880" y="4390457"/>
              <a:ext cx="319244" cy="383508"/>
            </a:xfrm>
            <a:prstGeom prst="rect">
              <a:avLst/>
            </a:prstGeom>
          </p:spPr>
        </p:pic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6D36BEF-784F-414B-85CD-0CBB6E8C3A67}"/>
                </a:ext>
              </a:extLst>
            </p:cNvPr>
            <p:cNvSpPr/>
            <p:nvPr/>
          </p:nvSpPr>
          <p:spPr>
            <a:xfrm>
              <a:off x="6149243" y="3226832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F39858A-ADFB-4CC4-B3F9-835557D359C2}"/>
                </a:ext>
              </a:extLst>
            </p:cNvPr>
            <p:cNvCxnSpPr>
              <a:cxnSpLocks/>
              <a:stCxn id="63" idx="6"/>
              <a:endCxn id="84" idx="2"/>
            </p:cNvCxnSpPr>
            <p:nvPr/>
          </p:nvCxnSpPr>
          <p:spPr>
            <a:xfrm>
              <a:off x="5749193" y="3455432"/>
              <a:ext cx="400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C8DC97B-C7C4-4191-B622-28995CB5127F}"/>
                </a:ext>
              </a:extLst>
            </p:cNvPr>
            <p:cNvCxnSpPr>
              <a:cxnSpLocks/>
              <a:stCxn id="63" idx="5"/>
              <a:endCxn id="87" idx="1"/>
            </p:cNvCxnSpPr>
            <p:nvPr/>
          </p:nvCxnSpPr>
          <p:spPr>
            <a:xfrm>
              <a:off x="5682238" y="3617077"/>
              <a:ext cx="533960" cy="76220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05C6DD3-A6E5-452B-96E6-2FAFF0324E5D}"/>
                </a:ext>
              </a:extLst>
            </p:cNvPr>
            <p:cNvSpPr/>
            <p:nvPr/>
          </p:nvSpPr>
          <p:spPr>
            <a:xfrm>
              <a:off x="6149243" y="431233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D4DED0F-CDB2-4AD2-BE5A-393977A9BD5C}"/>
                </a:ext>
              </a:extLst>
            </p:cNvPr>
            <p:cNvCxnSpPr>
              <a:cxnSpLocks/>
              <a:stCxn id="84" idx="5"/>
              <a:endCxn id="72" idx="1"/>
            </p:cNvCxnSpPr>
            <p:nvPr/>
          </p:nvCxnSpPr>
          <p:spPr>
            <a:xfrm>
              <a:off x="6539488" y="3617077"/>
              <a:ext cx="532212" cy="76256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29EC46F-1B9C-4CB0-8340-1D572EAC14AB}"/>
                </a:ext>
              </a:extLst>
            </p:cNvPr>
            <p:cNvSpPr/>
            <p:nvPr/>
          </p:nvSpPr>
          <p:spPr>
            <a:xfrm>
              <a:off x="7850149" y="431676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3F4ABAD-7A3F-4584-AE51-277A808E1E16}"/>
                </a:ext>
              </a:extLst>
            </p:cNvPr>
            <p:cNvCxnSpPr>
              <a:cxnSpLocks/>
              <a:endCxn id="89" idx="2"/>
            </p:cNvCxnSpPr>
            <p:nvPr/>
          </p:nvCxnSpPr>
          <p:spPr>
            <a:xfrm>
              <a:off x="7451847" y="4545013"/>
              <a:ext cx="398302" cy="35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B446A68-48F6-483B-B4CF-5F306B6EB566}"/>
                </a:ext>
              </a:extLst>
            </p:cNvPr>
            <p:cNvSpPr/>
            <p:nvPr/>
          </p:nvSpPr>
          <p:spPr>
            <a:xfrm>
              <a:off x="6994647" y="3216012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7F9EEE24-F5AB-46B0-B10E-D9B0F9E16A8E}"/>
                </a:ext>
              </a:extLst>
            </p:cNvPr>
            <p:cNvCxnSpPr>
              <a:cxnSpLocks/>
              <a:endCxn id="91" idx="2"/>
            </p:cNvCxnSpPr>
            <p:nvPr/>
          </p:nvCxnSpPr>
          <p:spPr>
            <a:xfrm>
              <a:off x="6596345" y="3444260"/>
              <a:ext cx="398302" cy="35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D724D6E-CCB5-4C56-B2E4-4B3B4E1BC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3607" y="3263678"/>
              <a:ext cx="319244" cy="383508"/>
            </a:xfrm>
            <a:prstGeom prst="rect">
              <a:avLst/>
            </a:prstGeom>
          </p:spPr>
        </p:pic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DE3F201-A2DA-4EC8-9BAE-391A6FE86A2E}"/>
                </a:ext>
              </a:extLst>
            </p:cNvPr>
            <p:cNvSpPr/>
            <p:nvPr/>
          </p:nvSpPr>
          <p:spPr>
            <a:xfrm>
              <a:off x="6998873" y="3222422"/>
              <a:ext cx="448056" cy="448056"/>
            </a:xfrm>
            <a:prstGeom prst="ellipse">
              <a:avLst/>
            </a:prstGeom>
            <a:solidFill>
              <a:schemeClr val="lt1">
                <a:alpha val="7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BE5055B-653E-4ED5-BD17-201827E22373}"/>
                </a:ext>
              </a:extLst>
            </p:cNvPr>
            <p:cNvSpPr/>
            <p:nvPr/>
          </p:nvSpPr>
          <p:spPr>
            <a:xfrm>
              <a:off x="7011572" y="4319212"/>
              <a:ext cx="448056" cy="448056"/>
            </a:xfrm>
            <a:prstGeom prst="ellipse">
              <a:avLst/>
            </a:prstGeom>
            <a:solidFill>
              <a:schemeClr val="lt1">
                <a:alpha val="7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27BD8D0-264F-4458-9CE0-BF244EDA8FDC}"/>
                </a:ext>
              </a:extLst>
            </p:cNvPr>
            <p:cNvSpPr/>
            <p:nvPr/>
          </p:nvSpPr>
          <p:spPr>
            <a:xfrm>
              <a:off x="4498343" y="3444260"/>
              <a:ext cx="457200" cy="109667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a,b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23AA0401-FC01-42E8-9506-17BBAB938D8F}"/>
                </a:ext>
              </a:extLst>
            </p:cNvPr>
            <p:cNvCxnSpPr>
              <a:cxnSpLocks/>
              <a:stCxn id="96" idx="6"/>
              <a:endCxn id="63" idx="3"/>
            </p:cNvCxnSpPr>
            <p:nvPr/>
          </p:nvCxnSpPr>
          <p:spPr>
            <a:xfrm flipV="1">
              <a:off x="4955543" y="3617077"/>
              <a:ext cx="403405" cy="37551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A3339456-CE07-4BFF-BAFE-A18121A3E44A}"/>
                </a:ext>
              </a:extLst>
            </p:cNvPr>
            <p:cNvCxnSpPr>
              <a:cxnSpLocks/>
              <a:stCxn id="96" idx="6"/>
              <a:endCxn id="74" idx="1"/>
            </p:cNvCxnSpPr>
            <p:nvPr/>
          </p:nvCxnSpPr>
          <p:spPr>
            <a:xfrm>
              <a:off x="4955543" y="3992595"/>
              <a:ext cx="405153" cy="39112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05799C7-9AA9-4168-8700-DF9497FD8FD1}"/>
                  </a:ext>
                </a:extLst>
              </p:cNvPr>
              <p:cNvSpPr txBox="1"/>
              <p:nvPr/>
            </p:nvSpPr>
            <p:spPr>
              <a:xfrm>
                <a:off x="-27636" y="2737091"/>
                <a:ext cx="4457700" cy="2400657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/>
                  <a:t>FindInfected(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700" b="0" dirty="0"/>
              </a:p>
              <a:p>
                <a:endParaRPr lang="en-US" sz="1400" dirty="0"/>
              </a:p>
              <a:p>
                <a:pPr>
                  <a:lnSpc>
                    <a:spcPct val="150000"/>
                  </a:lnSpc>
                </a:pPr>
                <a:r>
                  <a:rPr lang="en-US" sz="1700" dirty="0"/>
                  <a:t>	Let A be an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|/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700" dirty="0"/>
                  <a:t> sized subset of S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1700" dirty="0"/>
                  <a:t>	If A is infected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700" dirty="0"/>
                  <a:t>		FindInfected(A)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700" dirty="0"/>
                  <a:t>	 FindInfected(S\A)</a:t>
                </a:r>
              </a:p>
              <a:p>
                <a:endParaRPr lang="en-US" sz="17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05799C7-9AA9-4168-8700-DF9497FD8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636" y="2737091"/>
                <a:ext cx="4457700" cy="2400657"/>
              </a:xfrm>
              <a:prstGeom prst="rect">
                <a:avLst/>
              </a:prstGeom>
              <a:blipFill>
                <a:blip r:embed="rId4"/>
                <a:stretch>
                  <a:fillRect l="-820" t="-10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84FCD15-2F93-4BB2-BDD0-5F1496500EA3}"/>
                  </a:ext>
                </a:extLst>
              </p:cNvPr>
              <p:cNvSpPr/>
              <p:nvPr/>
            </p:nvSpPr>
            <p:spPr>
              <a:xfrm>
                <a:off x="5167407" y="3023340"/>
                <a:ext cx="21565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84FCD15-2F93-4BB2-BDD0-5F1496500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407" y="3023340"/>
                <a:ext cx="2156552" cy="369332"/>
              </a:xfrm>
              <a:prstGeom prst="rect">
                <a:avLst/>
              </a:prstGeom>
              <a:blipFill>
                <a:blip r:embed="rId5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Picture 99" descr="Image result for thumbs up">
            <a:extLst>
              <a:ext uri="{FF2B5EF4-FFF2-40B4-BE49-F238E27FC236}">
                <a16:creationId xmlns:a16="http://schemas.microsoft.com/office/drawing/2014/main" id="{2E37B51C-619E-47BE-BA83-93FEE2D8DF8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1"/>
          <a:stretch/>
        </p:blipFill>
        <p:spPr bwMode="auto">
          <a:xfrm flipH="1">
            <a:off x="7815536" y="3109208"/>
            <a:ext cx="155448" cy="28346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712779C-05F6-40B8-9D46-7B48442B12C1}"/>
                  </a:ext>
                </a:extLst>
              </p:cNvPr>
              <p:cNvSpPr/>
              <p:nvPr/>
            </p:nvSpPr>
            <p:spPr>
              <a:xfrm>
                <a:off x="5167407" y="3485790"/>
                <a:ext cx="2595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712779C-05F6-40B8-9D46-7B48442B1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407" y="3485790"/>
                <a:ext cx="2595262" cy="369332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4BB9E96-4E8B-4652-BCD4-A5B82EC0BE5E}"/>
                  </a:ext>
                </a:extLst>
              </p:cNvPr>
              <p:cNvSpPr/>
              <p:nvPr/>
            </p:nvSpPr>
            <p:spPr>
              <a:xfrm>
                <a:off x="5167407" y="3916596"/>
                <a:ext cx="2381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4BB9E96-4E8B-4652-BCD4-A5B82EC0B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407" y="3916596"/>
                <a:ext cx="2381806" cy="369332"/>
              </a:xfrm>
              <a:prstGeom prst="rect">
                <a:avLst/>
              </a:prstGeom>
              <a:blipFill>
                <a:blip r:embed="rId8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" name="Picture 103" descr="Image result for thumbs up">
            <a:extLst>
              <a:ext uri="{FF2B5EF4-FFF2-40B4-BE49-F238E27FC236}">
                <a16:creationId xmlns:a16="http://schemas.microsoft.com/office/drawing/2014/main" id="{76A498CD-08F9-4DFC-B893-A814CBC31AF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1"/>
          <a:stretch/>
        </p:blipFill>
        <p:spPr bwMode="auto">
          <a:xfrm flipH="1">
            <a:off x="7815536" y="4002464"/>
            <a:ext cx="155448" cy="283464"/>
          </a:xfrm>
          <a:prstGeom prst="rect">
            <a:avLst/>
          </a:prstGeom>
          <a:noFill/>
        </p:spPr>
      </p:pic>
      <p:pic>
        <p:nvPicPr>
          <p:cNvPr id="105" name="Picture 104" descr="Image result for thumbs up">
            <a:extLst>
              <a:ext uri="{FF2B5EF4-FFF2-40B4-BE49-F238E27FC236}">
                <a16:creationId xmlns:a16="http://schemas.microsoft.com/office/drawing/2014/main" id="{DB43462B-F0CF-47FD-9126-E722187EDC8B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9"/>
          <a:stretch/>
        </p:blipFill>
        <p:spPr bwMode="auto">
          <a:xfrm>
            <a:off x="7817949" y="3568737"/>
            <a:ext cx="153035" cy="28638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C86A511-ECEA-4F93-857B-4D9544FE5B3E}"/>
                  </a:ext>
                </a:extLst>
              </p:cNvPr>
              <p:cNvSpPr txBox="1"/>
              <p:nvPr/>
            </p:nvSpPr>
            <p:spPr>
              <a:xfrm>
                <a:off x="199044" y="5951398"/>
                <a:ext cx="3465812" cy="707886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At most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/>
                  <a:t>queries more than the LB </a:t>
                </a:r>
                <a:r>
                  <a:rPr lang="en-US" sz="2000" b="1" dirty="0">
                    <a:sym typeface="Wingdings" panose="05000000000000000000" pitchFamily="2" charset="2"/>
                  </a:rPr>
                  <a:t>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C86A511-ECEA-4F93-857B-4D9544FE5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44" y="5951398"/>
                <a:ext cx="3465812" cy="707886"/>
              </a:xfrm>
              <a:prstGeom prst="rect">
                <a:avLst/>
              </a:prstGeom>
              <a:blipFill>
                <a:blip r:embed="rId10"/>
                <a:stretch>
                  <a:fillRect l="-1937" t="-4310" b="-155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3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13907 0.226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1131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13715 0.3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8" y="152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6198 0.146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729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075 0.304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523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00104 0.1453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26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0.00764 0.1432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715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0059 0.13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687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798 0.141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70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03281 0.1409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703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12778 0.3011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150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12778 0.3004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150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12778 0.3009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150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47" grpId="0" animBg="1"/>
      <p:bldP spid="54" grpId="0" animBg="1"/>
      <p:bldP spid="64" grpId="0" animBg="1"/>
      <p:bldP spid="66" grpId="0" animBg="1"/>
      <p:bldP spid="34" grpId="0" animBg="1"/>
      <p:bldP spid="34" grpId="1" animBg="1"/>
      <p:bldP spid="35" grpId="0" animBg="1"/>
      <p:bldP spid="35" grpId="1" animBg="1"/>
      <p:bldP spid="41" grpId="0" animBg="1"/>
      <p:bldP spid="41" grpId="1" animBg="1"/>
      <p:bldP spid="99" grpId="0"/>
      <p:bldP spid="37" grpId="0"/>
      <p:bldP spid="101" grpId="0"/>
      <p:bldP spid="103" grpId="0"/>
      <p:bldP spid="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Lower Bounds for Finding Defects in the Presence of Unknown Dependencies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195060-AEC3-44E4-B5D2-EA35E4CBA1EE}"/>
              </a:ext>
            </a:extLst>
          </p:cNvPr>
          <p:cNvSpPr/>
          <p:nvPr/>
        </p:nvSpPr>
        <p:spPr>
          <a:xfrm>
            <a:off x="899651" y="4203542"/>
            <a:ext cx="7497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At most one unknown dependency and one root defects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2B30D0-5B36-4483-A4E3-2C0D15649A8F}"/>
              </a:ext>
            </a:extLst>
          </p:cNvPr>
          <p:cNvSpPr txBox="1">
            <a:spLocks/>
          </p:cNvSpPr>
          <p:nvPr/>
        </p:nvSpPr>
        <p:spPr bwMode="auto">
          <a:xfrm>
            <a:off x="746428" y="5146404"/>
            <a:ext cx="8326438" cy="69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 efficient (adaptive) algorithm exists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CF13AD-DF67-45CF-86EA-2571BBBF062F}"/>
              </a:ext>
            </a:extLst>
          </p:cNvPr>
          <p:cNvGrpSpPr/>
          <p:nvPr/>
        </p:nvGrpSpPr>
        <p:grpSpPr>
          <a:xfrm>
            <a:off x="710098" y="2182738"/>
            <a:ext cx="7960957" cy="1553520"/>
            <a:chOff x="977774" y="2467230"/>
            <a:chExt cx="7960957" cy="1553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42B1402-4891-4665-ACD0-722A76EBAD68}"/>
                    </a:ext>
                  </a:extLst>
                </p:cNvPr>
                <p:cNvSpPr/>
                <p:nvPr/>
              </p:nvSpPr>
              <p:spPr>
                <a:xfrm>
                  <a:off x="3821031" y="2742092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42B1402-4891-4665-ACD0-722A76EBAD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031" y="2742092"/>
                  <a:ext cx="457200" cy="4572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49AE0890-7EF1-442D-9553-00888E2D9759}"/>
                    </a:ext>
                  </a:extLst>
                </p:cNvPr>
                <p:cNvSpPr/>
                <p:nvPr/>
              </p:nvSpPr>
              <p:spPr>
                <a:xfrm>
                  <a:off x="4552551" y="2742092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49AE0890-7EF1-442D-9553-00888E2D97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551" y="2742092"/>
                  <a:ext cx="457200" cy="4572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EC139FF-6492-4A3E-9151-83C1BA98EA44}"/>
                </a:ext>
              </a:extLst>
            </p:cNvPr>
            <p:cNvCxnSpPr>
              <a:stCxn id="11" idx="6"/>
              <a:endCxn id="12" idx="2"/>
            </p:cNvCxnSpPr>
            <p:nvPr/>
          </p:nvCxnSpPr>
          <p:spPr>
            <a:xfrm>
              <a:off x="4278231" y="2970692"/>
              <a:ext cx="274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78A2E57-6526-4E38-A10F-436B5FE4EDF2}"/>
                    </a:ext>
                  </a:extLst>
                </p:cNvPr>
                <p:cNvSpPr/>
                <p:nvPr/>
              </p:nvSpPr>
              <p:spPr>
                <a:xfrm>
                  <a:off x="5846503" y="2742092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78A2E57-6526-4E38-A10F-436B5FE4ED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6503" y="2742092"/>
                  <a:ext cx="457200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08822E-0CAB-45D0-96D2-FDA28E5E6037}"/>
                </a:ext>
              </a:extLst>
            </p:cNvPr>
            <p:cNvSpPr txBox="1"/>
            <p:nvPr/>
          </p:nvSpPr>
          <p:spPr>
            <a:xfrm>
              <a:off x="5218755" y="2697844"/>
              <a:ext cx="516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…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249808-1141-49BF-9112-C4D409CFBAC4}"/>
                </a:ext>
              </a:extLst>
            </p:cNvPr>
            <p:cNvCxnSpPr>
              <a:stCxn id="12" idx="6"/>
            </p:cNvCxnSpPr>
            <p:nvPr/>
          </p:nvCxnSpPr>
          <p:spPr>
            <a:xfrm flipV="1">
              <a:off x="5009751" y="2959806"/>
              <a:ext cx="274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C6E9094-F724-4A07-95BC-6B2CF987AB32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>
              <a:off x="5572183" y="2959806"/>
              <a:ext cx="274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28C234C-A9E3-4066-9F3B-11CF33451425}"/>
                </a:ext>
              </a:extLst>
            </p:cNvPr>
            <p:cNvCxnSpPr>
              <a:cxnSpLocks/>
              <a:stCxn id="14" idx="6"/>
            </p:cNvCxnSpPr>
            <p:nvPr/>
          </p:nvCxnSpPr>
          <p:spPr>
            <a:xfrm>
              <a:off x="6303703" y="2970692"/>
              <a:ext cx="274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9A5DEBB-C672-4E47-BFE6-E9901E2CAFEA}"/>
                    </a:ext>
                  </a:extLst>
                </p:cNvPr>
                <p:cNvSpPr/>
                <p:nvPr/>
              </p:nvSpPr>
              <p:spPr>
                <a:xfrm>
                  <a:off x="6578023" y="2742092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9A5DEBB-C672-4E47-BFE6-E9901E2CAF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8023" y="2742092"/>
                  <a:ext cx="457200" cy="457200"/>
                </a:xfrm>
                <a:prstGeom prst="ellipse">
                  <a:avLst/>
                </a:prstGeom>
                <a:blipFill>
                  <a:blip r:embed="rId6"/>
                  <a:stretch>
                    <a:fillRect l="-139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E2CF6B-F1D3-497F-9E9C-002C501C1952}"/>
                </a:ext>
              </a:extLst>
            </p:cNvPr>
            <p:cNvSpPr txBox="1"/>
            <p:nvPr/>
          </p:nvSpPr>
          <p:spPr>
            <a:xfrm>
              <a:off x="7873495" y="2708730"/>
              <a:ext cx="516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…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83B6B6C-A671-4E12-A7C7-F45240759C2E}"/>
                </a:ext>
              </a:extLst>
            </p:cNvPr>
            <p:cNvCxnSpPr/>
            <p:nvPr/>
          </p:nvCxnSpPr>
          <p:spPr>
            <a:xfrm flipV="1">
              <a:off x="7035223" y="2970692"/>
              <a:ext cx="274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320A0A1-28E7-4010-814C-197DAB0E5855}"/>
                    </a:ext>
                  </a:extLst>
                </p:cNvPr>
                <p:cNvSpPr/>
                <p:nvPr/>
              </p:nvSpPr>
              <p:spPr>
                <a:xfrm>
                  <a:off x="8481531" y="2742092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320A0A1-28E7-4010-814C-197DAB0E58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1531" y="2742092"/>
                  <a:ext cx="457200" cy="4572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9881179-811A-40D4-A0A7-9CF727CFF5FC}"/>
                </a:ext>
              </a:extLst>
            </p:cNvPr>
            <p:cNvCxnSpPr>
              <a:endCxn id="23" idx="2"/>
            </p:cNvCxnSpPr>
            <p:nvPr/>
          </p:nvCxnSpPr>
          <p:spPr>
            <a:xfrm>
              <a:off x="8208111" y="2970692"/>
              <a:ext cx="2734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835AFED1-4476-4BC7-847A-FF9A90A0BF5D}"/>
                </a:ext>
              </a:extLst>
            </p:cNvPr>
            <p:cNvSpPr/>
            <p:nvPr/>
          </p:nvSpPr>
          <p:spPr>
            <a:xfrm>
              <a:off x="4039839" y="2467230"/>
              <a:ext cx="2011680" cy="548640"/>
            </a:xfrm>
            <a:prstGeom prst="arc">
              <a:avLst>
                <a:gd name="adj1" fmla="val 10788144"/>
                <a:gd name="adj2" fmla="val 0"/>
              </a:avLst>
            </a:prstGeom>
            <a:ln w="25400"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D73748F-E449-4F0B-8078-70CB8E064626}"/>
                </a:ext>
              </a:extLst>
            </p:cNvPr>
            <p:cNvGrpSpPr/>
            <p:nvPr/>
          </p:nvGrpSpPr>
          <p:grpSpPr>
            <a:xfrm>
              <a:off x="977774" y="2467230"/>
              <a:ext cx="2428372" cy="1553520"/>
              <a:chOff x="8223250" y="1454150"/>
              <a:chExt cx="2454275" cy="1553520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ACE0582-8B40-46CE-9AE7-929EF02068C6}"/>
                  </a:ext>
                </a:extLst>
              </p:cNvPr>
              <p:cNvCxnSpPr/>
              <p:nvPr/>
            </p:nvCxnSpPr>
            <p:spPr>
              <a:xfrm>
                <a:off x="8323309" y="1637608"/>
                <a:ext cx="457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7EDF013-6D8C-458D-9683-F2312430019B}"/>
                  </a:ext>
                </a:extLst>
              </p:cNvPr>
              <p:cNvCxnSpPr/>
              <p:nvPr/>
            </p:nvCxnSpPr>
            <p:spPr>
              <a:xfrm flipH="1">
                <a:off x="8323309" y="2137211"/>
                <a:ext cx="457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DFFC3D-B61C-4325-8BFA-90B038A5CF78}"/>
                  </a:ext>
                </a:extLst>
              </p:cNvPr>
              <p:cNvSpPr txBox="1"/>
              <p:nvPr/>
            </p:nvSpPr>
            <p:spPr>
              <a:xfrm>
                <a:off x="9067800" y="1499108"/>
                <a:ext cx="16097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Unknown dependency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76C948-16C5-445B-9C76-59109AA3856E}"/>
                  </a:ext>
                </a:extLst>
              </p:cNvPr>
              <p:cNvSpPr txBox="1"/>
              <p:nvPr/>
            </p:nvSpPr>
            <p:spPr>
              <a:xfrm>
                <a:off x="9067799" y="1920055"/>
                <a:ext cx="16097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Known dependency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E4C8E0-54AE-42FA-96C7-F0A3F35ADF7F}"/>
                  </a:ext>
                </a:extLst>
              </p:cNvPr>
              <p:cNvSpPr txBox="1"/>
              <p:nvPr/>
            </p:nvSpPr>
            <p:spPr>
              <a:xfrm>
                <a:off x="9067799" y="2348924"/>
                <a:ext cx="16097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Root defect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D3E1C9A-D4C7-4FE9-8C05-18EBC39FFC61}"/>
                  </a:ext>
                </a:extLst>
              </p:cNvPr>
              <p:cNvSpPr/>
              <p:nvPr/>
            </p:nvSpPr>
            <p:spPr>
              <a:xfrm>
                <a:off x="8223250" y="1454150"/>
                <a:ext cx="2406650" cy="155352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36AD62E-6446-484E-8EFD-7D77B5015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8787" y="3363464"/>
              <a:ext cx="228354" cy="2743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8473762-43A0-43DC-AEF9-968DC4B21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60859" y="2575946"/>
              <a:ext cx="319244" cy="3835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E40A51A-2ED1-48A9-A7BD-C0CF74012B2B}"/>
                    </a:ext>
                  </a:extLst>
                </p:cNvPr>
                <p:cNvSpPr/>
                <p:nvPr/>
              </p:nvSpPr>
              <p:spPr>
                <a:xfrm>
                  <a:off x="7309543" y="2731206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E40A51A-2ED1-48A9-A7BD-C0CF74012B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543" y="2731206"/>
                  <a:ext cx="457200" cy="457200"/>
                </a:xfrm>
                <a:prstGeom prst="ellipse">
                  <a:avLst/>
                </a:prstGeom>
                <a:blipFill>
                  <a:blip r:embed="rId9"/>
                  <a:stretch>
                    <a:fillRect l="-139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5A15768-0413-44FE-99A6-4E3997F1901A}"/>
                </a:ext>
              </a:extLst>
            </p:cNvPr>
            <p:cNvCxnSpPr>
              <a:cxnSpLocks/>
              <a:stCxn id="38" idx="6"/>
            </p:cNvCxnSpPr>
            <p:nvPr/>
          </p:nvCxnSpPr>
          <p:spPr>
            <a:xfrm>
              <a:off x="7766743" y="2959806"/>
              <a:ext cx="2734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A0BFE2-9CF5-449E-8265-FBF303BCA7A9}"/>
                  </a:ext>
                </a:extLst>
              </p:cNvPr>
              <p:cNvSpPr/>
              <p:nvPr/>
            </p:nvSpPr>
            <p:spPr>
              <a:xfrm>
                <a:off x="899651" y="4203542"/>
                <a:ext cx="74979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At most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unknown dependencies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defects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A0BFE2-9CF5-449E-8265-FBF303BCA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51" y="4203542"/>
                <a:ext cx="7497920" cy="400110"/>
              </a:xfrm>
              <a:prstGeom prst="rect">
                <a:avLst/>
              </a:prstGeom>
              <a:blipFill>
                <a:blip r:embed="rId10"/>
                <a:stretch>
                  <a:fillRect l="-894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62AFF62-4DD1-4EB5-8EB5-66F18DDF6F94}"/>
              </a:ext>
            </a:extLst>
          </p:cNvPr>
          <p:cNvSpPr txBox="1">
            <a:spLocks/>
          </p:cNvSpPr>
          <p:nvPr/>
        </p:nvSpPr>
        <p:spPr bwMode="auto">
          <a:xfrm>
            <a:off x="746428" y="5592371"/>
            <a:ext cx="8326438" cy="69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Defect: a package that cannot be included in a successful installation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E13ACF-784B-49E1-BB45-B4D8C015736B}"/>
              </a:ext>
            </a:extLst>
          </p:cNvPr>
          <p:cNvSpPr txBox="1"/>
          <p:nvPr/>
        </p:nvSpPr>
        <p:spPr>
          <a:xfrm>
            <a:off x="1545733" y="3406505"/>
            <a:ext cx="1592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Defect</a:t>
            </a:r>
          </a:p>
        </p:txBody>
      </p:sp>
      <p:pic>
        <p:nvPicPr>
          <p:cNvPr id="42" name="Picture 2" descr="Image result for x">
            <a:extLst>
              <a:ext uri="{FF2B5EF4-FFF2-40B4-BE49-F238E27FC236}">
                <a16:creationId xmlns:a16="http://schemas.microsoft.com/office/drawing/2014/main" id="{74B53B87-E4D7-43CC-99C6-F75D5DA58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8" y="3459522"/>
            <a:ext cx="146858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Image result for x">
            <a:extLst>
              <a:ext uri="{FF2B5EF4-FFF2-40B4-BE49-F238E27FC236}">
                <a16:creationId xmlns:a16="http://schemas.microsoft.com/office/drawing/2014/main" id="{97FB2893-6A64-468C-8540-4189706D9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51" y="2355274"/>
            <a:ext cx="146858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mage result for x">
            <a:extLst>
              <a:ext uri="{FF2B5EF4-FFF2-40B4-BE49-F238E27FC236}">
                <a16:creationId xmlns:a16="http://schemas.microsoft.com/office/drawing/2014/main" id="{98ED387F-7CC3-436B-A884-215B7996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571" y="2375907"/>
            <a:ext cx="146858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allAtOnce"/>
      <p:bldP spid="35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AF07A3-3E49-4B8E-A190-152DC6AD699C}"/>
              </a:ext>
            </a:extLst>
          </p:cNvPr>
          <p:cNvSpPr/>
          <p:nvPr/>
        </p:nvSpPr>
        <p:spPr>
          <a:xfrm>
            <a:off x="2302213" y="6582383"/>
            <a:ext cx="5750889" cy="2073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Cover Free Families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05B452-81D4-4A8E-A32B-B0C88C5C5BE5}"/>
                  </a:ext>
                </a:extLst>
              </p:cNvPr>
              <p:cNvSpPr txBox="1"/>
              <p:nvPr/>
            </p:nvSpPr>
            <p:spPr>
              <a:xfrm>
                <a:off x="-1" y="1651396"/>
                <a:ext cx="9382126" cy="1350947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i="1" dirty="0"/>
                  <a:t>Cover Free Family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is a set of vectors such that: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05B452-81D4-4A8E-A32B-B0C88C5C5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651396"/>
                <a:ext cx="9382126" cy="1350947"/>
              </a:xfrm>
              <a:prstGeom prst="rect">
                <a:avLst/>
              </a:prstGeom>
              <a:blipFill>
                <a:blip r:embed="rId2"/>
                <a:stretch>
                  <a:fillRect l="-650" t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6BAFB4-14CB-4295-A289-2A0ED1B61841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3105150"/>
          <a:ext cx="6096000" cy="3667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1895848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2165144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873485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92346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73978191"/>
                    </a:ext>
                  </a:extLst>
                </a:gridCol>
              </a:tblGrid>
              <a:tr h="268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782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036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41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38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14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25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21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89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052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951424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548CE22-646F-46D8-BDBE-36A8C76CF1EE}"/>
              </a:ext>
            </a:extLst>
          </p:cNvPr>
          <p:cNvSpPr/>
          <p:nvPr/>
        </p:nvSpPr>
        <p:spPr>
          <a:xfrm>
            <a:off x="5334000" y="3105150"/>
            <a:ext cx="1209675" cy="3667125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A7B7357-11CD-4B82-B007-6252F83AADD5}"/>
              </a:ext>
            </a:extLst>
          </p:cNvPr>
          <p:cNvSpPr/>
          <p:nvPr/>
        </p:nvSpPr>
        <p:spPr>
          <a:xfrm>
            <a:off x="1666875" y="3105150"/>
            <a:ext cx="1209675" cy="3667125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0B550DE-07EA-4EAF-B61A-2F1FF4635FC4}"/>
              </a:ext>
            </a:extLst>
          </p:cNvPr>
          <p:cNvSpPr/>
          <p:nvPr/>
        </p:nvSpPr>
        <p:spPr>
          <a:xfrm>
            <a:off x="2890838" y="3105150"/>
            <a:ext cx="1209675" cy="366712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6D6BC42-7E8C-4043-AB20-A0A294B388C0}"/>
              </a:ext>
            </a:extLst>
          </p:cNvPr>
          <p:cNvSpPr/>
          <p:nvPr/>
        </p:nvSpPr>
        <p:spPr>
          <a:xfrm>
            <a:off x="447675" y="3105150"/>
            <a:ext cx="1209675" cy="366712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254932F-0ED0-4641-BB9A-15A7F4D1C3AF}"/>
              </a:ext>
            </a:extLst>
          </p:cNvPr>
          <p:cNvSpPr/>
          <p:nvPr/>
        </p:nvSpPr>
        <p:spPr>
          <a:xfrm>
            <a:off x="447676" y="3105151"/>
            <a:ext cx="6096000" cy="10789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D62496A-761A-4F3F-9F64-772507C426BA}"/>
              </a:ext>
            </a:extLst>
          </p:cNvPr>
          <p:cNvSpPr/>
          <p:nvPr/>
        </p:nvSpPr>
        <p:spPr>
          <a:xfrm>
            <a:off x="447674" y="4543425"/>
            <a:ext cx="6096000" cy="22288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B9DB55F-38AB-4D53-B3DD-9F3AB2052AC9}"/>
              </a:ext>
            </a:extLst>
          </p:cNvPr>
          <p:cNvSpPr/>
          <p:nvPr/>
        </p:nvSpPr>
        <p:spPr>
          <a:xfrm>
            <a:off x="1671637" y="3105148"/>
            <a:ext cx="1209675" cy="366712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1ACF946-2663-4ED6-A373-C7DF9A6251C1}"/>
              </a:ext>
            </a:extLst>
          </p:cNvPr>
          <p:cNvSpPr/>
          <p:nvPr/>
        </p:nvSpPr>
        <p:spPr>
          <a:xfrm>
            <a:off x="447675" y="3105149"/>
            <a:ext cx="1209675" cy="3667125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85B223B-5A04-48AE-A145-17BD8FBDCC1C}"/>
                  </a:ext>
                </a:extLst>
              </p:cNvPr>
              <p:cNvSpPr/>
              <p:nvPr/>
            </p:nvSpPr>
            <p:spPr>
              <a:xfrm>
                <a:off x="7177248" y="3281149"/>
                <a:ext cx="83304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85B223B-5A04-48AE-A145-17BD8FBDCC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248" y="3281149"/>
                <a:ext cx="83304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>
            <a:extLst>
              <a:ext uri="{FF2B5EF4-FFF2-40B4-BE49-F238E27FC236}">
                <a16:creationId xmlns:a16="http://schemas.microsoft.com/office/drawing/2014/main" id="{6956E6BE-5165-4E75-9C84-712CD2FD94B5}"/>
              </a:ext>
            </a:extLst>
          </p:cNvPr>
          <p:cNvSpPr/>
          <p:nvPr/>
        </p:nvSpPr>
        <p:spPr>
          <a:xfrm>
            <a:off x="4110036" y="3105146"/>
            <a:ext cx="1209675" cy="366712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8711568-EAA6-4F04-86C0-3BFE15F0ED8E}"/>
              </a:ext>
            </a:extLst>
          </p:cNvPr>
          <p:cNvSpPr/>
          <p:nvPr/>
        </p:nvSpPr>
        <p:spPr>
          <a:xfrm>
            <a:off x="442913" y="3105151"/>
            <a:ext cx="6096000" cy="6953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898A39B-F557-4A67-BE84-46FADE0B6F9E}"/>
              </a:ext>
            </a:extLst>
          </p:cNvPr>
          <p:cNvSpPr/>
          <p:nvPr/>
        </p:nvSpPr>
        <p:spPr>
          <a:xfrm>
            <a:off x="442913" y="4184143"/>
            <a:ext cx="6096000" cy="25881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7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2" grpId="0" animBg="1"/>
      <p:bldP spid="82" grpId="1" animBg="1"/>
      <p:bldP spid="102" grpId="0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1" grpId="0" animBg="1"/>
      <p:bldP spid="18" grpId="0"/>
      <p:bldP spid="114" grpId="0" animBg="1"/>
      <p:bldP spid="112" grpId="0" animBg="1"/>
      <p:bldP spid="1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On the Size of Cover Free Families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0566EA-C920-4352-9750-50A15766C212}"/>
                  </a:ext>
                </a:extLst>
              </p:cNvPr>
              <p:cNvSpPr/>
              <p:nvPr/>
            </p:nvSpPr>
            <p:spPr>
              <a:xfrm>
                <a:off x="129151" y="1708000"/>
                <a:ext cx="6940243" cy="4842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0" dirty="0"/>
                  <a:t>Consider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b="0" dirty="0"/>
              </a:p>
              <a:p>
                <a:endParaRPr lang="en-US" sz="2000" dirty="0"/>
              </a:p>
              <a:p>
                <a:pPr marL="742950" lvl="1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000" dirty="0"/>
                  <a:t> subsets</a:t>
                </a:r>
              </a:p>
              <a:p>
                <a:pPr marL="742950" lvl="1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164430</m:t>
                    </m:r>
                  </m:oMath>
                </a14:m>
                <a:r>
                  <a:rPr lang="en-US" sz="2000" dirty="0"/>
                  <a:t> pairs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subsets</a:t>
                </a:r>
              </a:p>
              <a:p>
                <a:pPr marL="742950" lvl="1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 exists a 98-sized CFF</a:t>
                </a: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can randomly draw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sz="2000" dirty="0"/>
                  <a:t>-sized vector-set and get a CFF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99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000" dirty="0"/>
                  <a:t>.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0566EA-C920-4352-9750-50A15766C2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51" y="1708000"/>
                <a:ext cx="6940243" cy="4842223"/>
              </a:xfrm>
              <a:prstGeom prst="rect">
                <a:avLst/>
              </a:prstGeom>
              <a:blipFill>
                <a:blip r:embed="rId2"/>
                <a:stretch>
                  <a:fillRect l="-878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AAF3D0-FCA7-4398-9825-6D8BFC44AA41}"/>
                  </a:ext>
                </a:extLst>
              </p:cNvPr>
              <p:cNvSpPr txBox="1"/>
              <p:nvPr/>
            </p:nvSpPr>
            <p:spPr>
              <a:xfrm>
                <a:off x="4637929" y="2002968"/>
                <a:ext cx="3755922" cy="1118704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 general –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eqAr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AAF3D0-FCA7-4398-9825-6D8BFC44A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929" y="2002968"/>
                <a:ext cx="3755922" cy="1118704"/>
              </a:xfrm>
              <a:prstGeom prst="rect">
                <a:avLst/>
              </a:prstGeom>
              <a:blipFill rotWithShape="0">
                <a:blip r:embed="rId3"/>
                <a:stretch>
                  <a:fillRect l="-1461" t="-3279" b="-43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1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The security update problem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0566EA-C920-4352-9750-50A15766C212}"/>
              </a:ext>
            </a:extLst>
          </p:cNvPr>
          <p:cNvSpPr/>
          <p:nvPr/>
        </p:nvSpPr>
        <p:spPr>
          <a:xfrm>
            <a:off x="349148" y="1624843"/>
            <a:ext cx="7913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Can we determine the largest possible installable package set?  </a:t>
            </a:r>
          </a:p>
        </p:txBody>
      </p:sp>
      <p:pic>
        <p:nvPicPr>
          <p:cNvPr id="6146" name="Picture 2" descr="Image result for security updates">
            <a:extLst>
              <a:ext uri="{FF2B5EF4-FFF2-40B4-BE49-F238E27FC236}">
                <a16:creationId xmlns:a16="http://schemas.microsoft.com/office/drawing/2014/main" id="{EA3D219B-4565-4D67-BF54-1EAEB304B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97" y="3921735"/>
            <a:ext cx="3314169" cy="2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121318-C598-42F3-8845-BB08EAD9C4C0}"/>
              </a:ext>
            </a:extLst>
          </p:cNvPr>
          <p:cNvSpPr txBox="1">
            <a:spLocks/>
          </p:cNvSpPr>
          <p:nvPr/>
        </p:nvSpPr>
        <p:spPr bwMode="auto">
          <a:xfrm>
            <a:off x="349148" y="2978776"/>
            <a:ext cx="8326438" cy="69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Without conflicts, this is equivalent to identifying all defects.</a:t>
            </a:r>
          </a:p>
        </p:txBody>
      </p:sp>
    </p:spTree>
    <p:extLst>
      <p:ext uri="{BB962C8B-B14F-4D97-AF65-F5344CB8AC3E}">
        <p14:creationId xmlns:p14="http://schemas.microsoft.com/office/powerpoint/2010/main" val="23626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Lower Bounds for Finding Defects in the Presence of Unknown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A0BFE2-9CF5-449E-8265-FBF303BCA7A9}"/>
                  </a:ext>
                </a:extLst>
              </p:cNvPr>
              <p:cNvSpPr/>
              <p:nvPr/>
            </p:nvSpPr>
            <p:spPr>
              <a:xfrm>
                <a:off x="570299" y="1540678"/>
                <a:ext cx="76742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At most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unknown dependencies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defects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A0BFE2-9CF5-449E-8265-FBF303BCA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99" y="1540678"/>
                <a:ext cx="7674286" cy="461665"/>
              </a:xfrm>
              <a:prstGeom prst="rect">
                <a:avLst/>
              </a:prstGeom>
              <a:blipFill>
                <a:blip r:embed="rId2"/>
                <a:stretch>
                  <a:fillRect l="-1272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7352205-0D89-4F08-A4D6-A42A92983B3F}"/>
                  </a:ext>
                </a:extLst>
              </p:cNvPr>
              <p:cNvSpPr/>
              <p:nvPr/>
            </p:nvSpPr>
            <p:spPr>
              <a:xfrm>
                <a:off x="8517488" y="4790064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7352205-0D89-4F08-A4D6-A42A92983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488" y="4790064"/>
                <a:ext cx="457200" cy="457200"/>
              </a:xfrm>
              <a:prstGeom prst="ellipse">
                <a:avLst/>
              </a:prstGeom>
              <a:blipFill>
                <a:blip r:embed="rId3"/>
                <a:stretch>
                  <a:fillRect l="-1266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03E9DA8-A547-432A-A8E5-06BC4C7221D6}"/>
                  </a:ext>
                </a:extLst>
              </p:cNvPr>
              <p:cNvSpPr/>
              <p:nvPr/>
            </p:nvSpPr>
            <p:spPr>
              <a:xfrm>
                <a:off x="7904747" y="357745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03E9DA8-A547-432A-A8E5-06BC4C722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747" y="3577455"/>
                <a:ext cx="457200" cy="4572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11C2794-9C2F-419D-9F65-28268C8ECEDB}"/>
                  </a:ext>
                </a:extLst>
              </p:cNvPr>
              <p:cNvSpPr/>
              <p:nvPr/>
            </p:nvSpPr>
            <p:spPr>
              <a:xfrm>
                <a:off x="7904747" y="4326081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11C2794-9C2F-419D-9F65-28268C8EC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747" y="4326081"/>
                <a:ext cx="457200" cy="4572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CB0891F-1E85-4376-A65D-7598230677FD}"/>
                  </a:ext>
                </a:extLst>
              </p:cNvPr>
              <p:cNvSpPr/>
              <p:nvPr/>
            </p:nvSpPr>
            <p:spPr>
              <a:xfrm>
                <a:off x="7893190" y="5322919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CB0891F-1E85-4376-A65D-759823067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190" y="5322919"/>
                <a:ext cx="457200" cy="4572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2289499-D36C-4189-90E1-F59E1D63E023}"/>
              </a:ext>
            </a:extLst>
          </p:cNvPr>
          <p:cNvCxnSpPr>
            <a:stCxn id="45" idx="5"/>
            <a:endCxn id="40" idx="0"/>
          </p:cNvCxnSpPr>
          <p:nvPr/>
        </p:nvCxnSpPr>
        <p:spPr>
          <a:xfrm>
            <a:off x="8294992" y="3967700"/>
            <a:ext cx="451096" cy="82236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E88CFB2-E9C1-47C6-86A0-3FBB6BE5D08A}"/>
              </a:ext>
            </a:extLst>
          </p:cNvPr>
          <p:cNvCxnSpPr>
            <a:stCxn id="46" idx="5"/>
            <a:endCxn id="40" idx="1"/>
          </p:cNvCxnSpPr>
          <p:nvPr/>
        </p:nvCxnSpPr>
        <p:spPr>
          <a:xfrm>
            <a:off x="8294992" y="4716326"/>
            <a:ext cx="289451" cy="14069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0F842C3-69A7-4EF2-80BD-D6AEABA89450}"/>
              </a:ext>
            </a:extLst>
          </p:cNvPr>
          <p:cNvSpPr/>
          <p:nvPr/>
        </p:nvSpPr>
        <p:spPr>
          <a:xfrm>
            <a:off x="4635920" y="534979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0B4382C-16C7-4348-B268-1E122AC3BB2B}"/>
                  </a:ext>
                </a:extLst>
              </p:cNvPr>
              <p:cNvSpPr/>
              <p:nvPr/>
            </p:nvSpPr>
            <p:spPr>
              <a:xfrm>
                <a:off x="6194549" y="409303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/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0B4382C-16C7-4348-B268-1E122AC3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549" y="4093030"/>
                <a:ext cx="457200" cy="4572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2E622749-4E4B-4109-903D-D78A585E916E}"/>
              </a:ext>
            </a:extLst>
          </p:cNvPr>
          <p:cNvSpPr/>
          <p:nvPr/>
        </p:nvSpPr>
        <p:spPr>
          <a:xfrm>
            <a:off x="4123768" y="400760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C65812B-73F4-4660-97D9-30897AA2280B}"/>
                  </a:ext>
                </a:extLst>
              </p:cNvPr>
              <p:cNvSpPr/>
              <p:nvPr/>
            </p:nvSpPr>
            <p:spPr>
              <a:xfrm>
                <a:off x="6194549" y="3525491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/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C65812B-73F4-4660-97D9-30897AA22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549" y="3525491"/>
                <a:ext cx="457200" cy="4572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E53D8C63-6530-44EC-A2A3-7C751A482FE6}"/>
              </a:ext>
            </a:extLst>
          </p:cNvPr>
          <p:cNvSpPr/>
          <p:nvPr/>
        </p:nvSpPr>
        <p:spPr>
          <a:xfrm>
            <a:off x="2411358" y="4786383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7CFE7C-687E-4D65-A5C9-BFF4791A9E7C}"/>
              </a:ext>
            </a:extLst>
          </p:cNvPr>
          <p:cNvSpPr/>
          <p:nvPr/>
        </p:nvSpPr>
        <p:spPr>
          <a:xfrm>
            <a:off x="4712472" y="393354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53105D-93B4-4E47-8478-972153C0FBD4}"/>
              </a:ext>
            </a:extLst>
          </p:cNvPr>
          <p:cNvSpPr/>
          <p:nvPr/>
        </p:nvSpPr>
        <p:spPr>
          <a:xfrm>
            <a:off x="3728730" y="360030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7C8B144-07C6-4C7F-881F-367C4B4E22EA}"/>
              </a:ext>
            </a:extLst>
          </p:cNvPr>
          <p:cNvSpPr/>
          <p:nvPr/>
        </p:nvSpPr>
        <p:spPr>
          <a:xfrm>
            <a:off x="4512239" y="4491108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9C41C2B-F10F-43C9-89EB-237CDC2EEEBE}"/>
              </a:ext>
            </a:extLst>
          </p:cNvPr>
          <p:cNvSpPr txBox="1"/>
          <p:nvPr/>
        </p:nvSpPr>
        <p:spPr>
          <a:xfrm rot="5400000">
            <a:off x="6258676" y="4624608"/>
            <a:ext cx="51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D15B2B2-737F-41D2-BCC1-20299EE3EDA3}"/>
                  </a:ext>
                </a:extLst>
              </p:cNvPr>
              <p:cNvSpPr/>
              <p:nvPr/>
            </p:nvSpPr>
            <p:spPr>
              <a:xfrm>
                <a:off x="6193867" y="5284729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D15B2B2-737F-41D2-BCC1-20299EE3E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67" y="5284729"/>
                <a:ext cx="457200" cy="457200"/>
              </a:xfrm>
              <a:prstGeom prst="ellipse">
                <a:avLst/>
              </a:prstGeom>
              <a:blipFill>
                <a:blip r:embed="rId9"/>
                <a:stretch>
                  <a:fillRect l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070F2165-A1F6-4533-9591-4295AB4F94D4}"/>
              </a:ext>
            </a:extLst>
          </p:cNvPr>
          <p:cNvSpPr/>
          <p:nvPr/>
        </p:nvSpPr>
        <p:spPr>
          <a:xfrm>
            <a:off x="5025199" y="482996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69D48A6-6717-4AA2-B80A-1CF2B738428B}"/>
              </a:ext>
            </a:extLst>
          </p:cNvPr>
          <p:cNvSpPr/>
          <p:nvPr/>
        </p:nvSpPr>
        <p:spPr>
          <a:xfrm>
            <a:off x="3172157" y="4498318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B147349-D275-46DC-9EA7-67C7CDA0888A}"/>
              </a:ext>
            </a:extLst>
          </p:cNvPr>
          <p:cNvSpPr/>
          <p:nvPr/>
        </p:nvSpPr>
        <p:spPr>
          <a:xfrm>
            <a:off x="3109995" y="3812518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7EF24D5-3B5D-48AF-B7FA-55246CB96DC9}"/>
              </a:ext>
            </a:extLst>
          </p:cNvPr>
          <p:cNvSpPr/>
          <p:nvPr/>
        </p:nvSpPr>
        <p:spPr>
          <a:xfrm>
            <a:off x="2599449" y="4229411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7D40E04-0610-4AE1-BDC3-35EA8E3147EC}"/>
              </a:ext>
            </a:extLst>
          </p:cNvPr>
          <p:cNvSpPr/>
          <p:nvPr/>
        </p:nvSpPr>
        <p:spPr>
          <a:xfrm>
            <a:off x="3089119" y="5139360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6EE1142-67CB-444D-AD7E-EB190EB345AB}"/>
              </a:ext>
            </a:extLst>
          </p:cNvPr>
          <p:cNvSpPr/>
          <p:nvPr/>
        </p:nvSpPr>
        <p:spPr>
          <a:xfrm>
            <a:off x="3805158" y="4593568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A08CAD9-4E27-4455-BC0F-0EBD6BAC266B}"/>
              </a:ext>
            </a:extLst>
          </p:cNvPr>
          <p:cNvSpPr/>
          <p:nvPr/>
        </p:nvSpPr>
        <p:spPr>
          <a:xfrm>
            <a:off x="4133359" y="503026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81E622E-77B0-45E3-9D89-9ECCE9D36721}"/>
                  </a:ext>
                </a:extLst>
              </p:cNvPr>
              <p:cNvSpPr txBox="1"/>
              <p:nvPr/>
            </p:nvSpPr>
            <p:spPr>
              <a:xfrm>
                <a:off x="8095291" y="5719235"/>
                <a:ext cx="390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81E622E-77B0-45E3-9D89-9ECCE9D36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291" y="5719235"/>
                <a:ext cx="390685" cy="36933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A2D2F80-8DE9-482F-B6AD-443B09D5B0B6}"/>
                  </a:ext>
                </a:extLst>
              </p:cNvPr>
              <p:cNvSpPr txBox="1"/>
              <p:nvPr/>
            </p:nvSpPr>
            <p:spPr>
              <a:xfrm>
                <a:off x="6403774" y="5748091"/>
                <a:ext cx="3170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A2D2F80-8DE9-482F-B6AD-443B09D5B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774" y="5748091"/>
                <a:ext cx="317044" cy="369332"/>
              </a:xfrm>
              <a:prstGeom prst="rect">
                <a:avLst/>
              </a:prstGeom>
              <a:blipFill>
                <a:blip r:embed="rId11"/>
                <a:stretch>
                  <a:fillRect r="-11538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EE460E4-B600-4FE2-A470-7C237EA39FD2}"/>
                  </a:ext>
                </a:extLst>
              </p:cNvPr>
              <p:cNvSpPr txBox="1"/>
              <p:nvPr/>
            </p:nvSpPr>
            <p:spPr>
              <a:xfrm>
                <a:off x="3200492" y="5627013"/>
                <a:ext cx="390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\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\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EE460E4-B600-4FE2-A470-7C237EA39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92" y="5627013"/>
                <a:ext cx="390685" cy="369332"/>
              </a:xfrm>
              <a:prstGeom prst="rect">
                <a:avLst/>
              </a:prstGeom>
              <a:blipFill>
                <a:blip r:embed="rId12"/>
                <a:stretch>
                  <a:fillRect r="-14375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F3D50268-0081-4562-A3B4-783C80BD84AC}"/>
              </a:ext>
            </a:extLst>
          </p:cNvPr>
          <p:cNvSpPr txBox="1"/>
          <p:nvPr/>
        </p:nvSpPr>
        <p:spPr>
          <a:xfrm rot="5400000">
            <a:off x="7875981" y="4821164"/>
            <a:ext cx="51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…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713434E-7AB7-492E-A99E-37B879DB443C}"/>
              </a:ext>
            </a:extLst>
          </p:cNvPr>
          <p:cNvCxnSpPr>
            <a:stCxn id="47" idx="7"/>
            <a:endCxn id="40" idx="3"/>
          </p:cNvCxnSpPr>
          <p:nvPr/>
        </p:nvCxnSpPr>
        <p:spPr>
          <a:xfrm flipV="1">
            <a:off x="8283435" y="5180309"/>
            <a:ext cx="301008" cy="20956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2" descr="Image result for x">
            <a:extLst>
              <a:ext uri="{FF2B5EF4-FFF2-40B4-BE49-F238E27FC236}">
                <a16:creationId xmlns:a16="http://schemas.microsoft.com/office/drawing/2014/main" id="{89A1FFD6-95EE-4C63-99DE-D94AF8686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67" y="5610714"/>
            <a:ext cx="110144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Image result for x">
            <a:extLst>
              <a:ext uri="{FF2B5EF4-FFF2-40B4-BE49-F238E27FC236}">
                <a16:creationId xmlns:a16="http://schemas.microsoft.com/office/drawing/2014/main" id="{7E94CAF1-2D8A-4D63-B799-DCC0F4C6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99" y="4429648"/>
            <a:ext cx="110144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Image result for x">
            <a:extLst>
              <a:ext uri="{FF2B5EF4-FFF2-40B4-BE49-F238E27FC236}">
                <a16:creationId xmlns:a16="http://schemas.microsoft.com/office/drawing/2014/main" id="{92FB250C-5689-4B0C-B9F8-6454EFF98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352" y="3831156"/>
            <a:ext cx="110144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000026A7-CFF1-4376-ADBB-16DD995F879B}"/>
              </a:ext>
            </a:extLst>
          </p:cNvPr>
          <p:cNvGrpSpPr/>
          <p:nvPr/>
        </p:nvGrpSpPr>
        <p:grpSpPr>
          <a:xfrm>
            <a:off x="99147" y="2999936"/>
            <a:ext cx="2454275" cy="967767"/>
            <a:chOff x="8223250" y="1454151"/>
            <a:chExt cx="2454275" cy="712691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62C1C51A-4039-4E8B-938C-C301D64296F7}"/>
                </a:ext>
              </a:extLst>
            </p:cNvPr>
            <p:cNvCxnSpPr/>
            <p:nvPr/>
          </p:nvCxnSpPr>
          <p:spPr>
            <a:xfrm>
              <a:off x="8323309" y="1637608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Picture 2" descr="Image result for x">
              <a:extLst>
                <a:ext uri="{FF2B5EF4-FFF2-40B4-BE49-F238E27FC236}">
                  <a16:creationId xmlns:a16="http://schemas.microsoft.com/office/drawing/2014/main" id="{F9F50DB8-7788-4CDF-AD60-6B72DC049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69" y="1825472"/>
              <a:ext cx="182880" cy="2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30EDEC9-A3BA-47C9-8754-E5B115CC610F}"/>
                </a:ext>
              </a:extLst>
            </p:cNvPr>
            <p:cNvSpPr txBox="1"/>
            <p:nvPr/>
          </p:nvSpPr>
          <p:spPr>
            <a:xfrm>
              <a:off x="9067800" y="1499108"/>
              <a:ext cx="1609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Unknown dependency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03C60A2-1F6A-4DA0-9C02-580E2EE64906}"/>
                </a:ext>
              </a:extLst>
            </p:cNvPr>
            <p:cNvSpPr txBox="1"/>
            <p:nvPr/>
          </p:nvSpPr>
          <p:spPr>
            <a:xfrm>
              <a:off x="9067799" y="1825472"/>
              <a:ext cx="1609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Defect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358E9A0-59E3-4B68-9BEA-2FB8507F4C3A}"/>
                </a:ext>
              </a:extLst>
            </p:cNvPr>
            <p:cNvSpPr/>
            <p:nvPr/>
          </p:nvSpPr>
          <p:spPr>
            <a:xfrm>
              <a:off x="8223250" y="1454151"/>
              <a:ext cx="2406650" cy="71269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Oval 96">
            <a:extLst>
              <a:ext uri="{FF2B5EF4-FFF2-40B4-BE49-F238E27FC236}">
                <a16:creationId xmlns:a16="http://schemas.microsoft.com/office/drawing/2014/main" id="{D5EF3DB6-FB8C-4860-A1A1-F400A3353FC4}"/>
              </a:ext>
            </a:extLst>
          </p:cNvPr>
          <p:cNvSpPr/>
          <p:nvPr/>
        </p:nvSpPr>
        <p:spPr>
          <a:xfrm>
            <a:off x="2311104" y="3567113"/>
            <a:ext cx="3223609" cy="2563875"/>
          </a:xfrm>
          <a:prstGeom prst="ellipse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DAB7B19-F74C-414A-9545-17B6083D77F9}"/>
                  </a:ext>
                </a:extLst>
              </p:cNvPr>
              <p:cNvSpPr/>
              <p:nvPr/>
            </p:nvSpPr>
            <p:spPr>
              <a:xfrm>
                <a:off x="570299" y="2229806"/>
                <a:ext cx="9175280" cy="445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Thm: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queries are needed non-adaptively </a:t>
                </a:r>
                <a:endParaRPr lang="en-US" sz="2200" i="1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DAB7B19-F74C-414A-9545-17B6083D7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99" y="2229806"/>
                <a:ext cx="9175280" cy="445699"/>
              </a:xfrm>
              <a:prstGeom prst="rect">
                <a:avLst/>
              </a:prstGeom>
              <a:blipFill rotWithShape="0">
                <a:blip r:embed="rId17"/>
                <a:stretch>
                  <a:fillRect l="-864" t="-10959" b="-2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CF8D3C15-85AC-48FA-A554-AEFD53352EFB}"/>
              </a:ext>
            </a:extLst>
          </p:cNvPr>
          <p:cNvSpPr/>
          <p:nvPr/>
        </p:nvSpPr>
        <p:spPr>
          <a:xfrm>
            <a:off x="7565741" y="3384605"/>
            <a:ext cx="1456572" cy="2797352"/>
          </a:xfrm>
          <a:prstGeom prst="ellipse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BD782E4-560F-4237-83AB-CF2C9FFE6D5F}"/>
              </a:ext>
            </a:extLst>
          </p:cNvPr>
          <p:cNvSpPr/>
          <p:nvPr/>
        </p:nvSpPr>
        <p:spPr>
          <a:xfrm>
            <a:off x="5825068" y="3297156"/>
            <a:ext cx="1547082" cy="2794018"/>
          </a:xfrm>
          <a:prstGeom prst="ellipse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8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 animBg="1"/>
      <p:bldP spid="45" grpId="0" animBg="1"/>
      <p:bldP spid="46" grpId="0" animBg="1"/>
      <p:bldP spid="47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8" grpId="0"/>
      <p:bldP spid="80" grpId="0"/>
      <p:bldP spid="83" grpId="0"/>
      <p:bldP spid="97" grpId="0" animBg="1"/>
      <p:bldP spid="98" grpId="0"/>
      <p:bldP spid="79" grpId="0" animBg="1"/>
      <p:bldP spid="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E1AD4B2-C3FC-4B03-927E-B08DCE42D865}"/>
              </a:ext>
            </a:extLst>
          </p:cNvPr>
          <p:cNvSpPr/>
          <p:nvPr/>
        </p:nvSpPr>
        <p:spPr>
          <a:xfrm>
            <a:off x="2302213" y="6582383"/>
            <a:ext cx="5750889" cy="2073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Non-Adaptive Defect Finding in the Presence of Unknown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DAB7B19-F74C-414A-9545-17B6083D77F9}"/>
                  </a:ext>
                </a:extLst>
              </p:cNvPr>
              <p:cNvSpPr/>
              <p:nvPr/>
            </p:nvSpPr>
            <p:spPr>
              <a:xfrm>
                <a:off x="0" y="1352556"/>
                <a:ext cx="6794500" cy="477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Thm: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queries are needed 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DAB7B19-F74C-414A-9545-17B6083D7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52556"/>
                <a:ext cx="6794500" cy="477888"/>
              </a:xfrm>
              <a:prstGeom prst="rect">
                <a:avLst/>
              </a:prstGeom>
              <a:blipFill>
                <a:blip r:embed="rId2"/>
                <a:stretch>
                  <a:fillRect l="-1345" t="-12821" r="-134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9DCB676-B792-450B-8EBC-15500758397D}"/>
                  </a:ext>
                </a:extLst>
              </p:cNvPr>
              <p:cNvSpPr/>
              <p:nvPr/>
            </p:nvSpPr>
            <p:spPr>
              <a:xfrm>
                <a:off x="0" y="1341500"/>
                <a:ext cx="6794500" cy="477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queries are enough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9DCB676-B792-450B-8EBC-155007583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1500"/>
                <a:ext cx="6794500" cy="477888"/>
              </a:xfrm>
              <a:prstGeom prst="rect">
                <a:avLst/>
              </a:prstGeom>
              <a:blipFill>
                <a:blip r:embed="rId3"/>
                <a:stretch>
                  <a:fillRect l="-1345" t="-1282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C1525E9-6D6E-4C84-B19F-8CB4A4BD0C77}"/>
                  </a:ext>
                </a:extLst>
              </p:cNvPr>
              <p:cNvSpPr/>
              <p:nvPr/>
            </p:nvSpPr>
            <p:spPr>
              <a:xfrm>
                <a:off x="7746306" y="334051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C1525E9-6D6E-4C84-B19F-8CB4A4BD0C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306" y="3340515"/>
                <a:ext cx="457200" cy="4572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467FDB3-87DC-4DEA-B823-569313863D8C}"/>
                  </a:ext>
                </a:extLst>
              </p:cNvPr>
              <p:cNvSpPr/>
              <p:nvPr/>
            </p:nvSpPr>
            <p:spPr>
              <a:xfrm>
                <a:off x="8573393" y="334051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467FDB3-87DC-4DEA-B823-569313863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393" y="3340515"/>
                <a:ext cx="457200" cy="4572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5F67FD0-A988-4A71-9BB1-2C80A2EE7423}"/>
              </a:ext>
            </a:extLst>
          </p:cNvPr>
          <p:cNvCxnSpPr>
            <a:stCxn id="53" idx="6"/>
            <a:endCxn id="54" idx="2"/>
          </p:cNvCxnSpPr>
          <p:nvPr/>
        </p:nvCxnSpPr>
        <p:spPr>
          <a:xfrm>
            <a:off x="8203506" y="3569114"/>
            <a:ext cx="369887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7B4F51F-6971-4046-96A2-E0B1B12001BB}"/>
                  </a:ext>
                </a:extLst>
              </p:cNvPr>
              <p:cNvSpPr/>
              <p:nvPr/>
            </p:nvSpPr>
            <p:spPr>
              <a:xfrm>
                <a:off x="6919790" y="3338606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7B4F51F-6971-4046-96A2-E0B1B1200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790" y="3338606"/>
                <a:ext cx="457200" cy="4572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099808F-19B0-4DC0-9347-28EE114EAB0D}"/>
              </a:ext>
            </a:extLst>
          </p:cNvPr>
          <p:cNvCxnSpPr>
            <a:stCxn id="56" idx="6"/>
            <a:endCxn id="53" idx="2"/>
          </p:cNvCxnSpPr>
          <p:nvPr/>
        </p:nvCxnSpPr>
        <p:spPr>
          <a:xfrm>
            <a:off x="7376990" y="3567205"/>
            <a:ext cx="369316" cy="190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0B5D80D-EC94-47B9-A024-14BFE422BE67}"/>
                  </a:ext>
                </a:extLst>
              </p:cNvPr>
              <p:cNvSpPr/>
              <p:nvPr/>
            </p:nvSpPr>
            <p:spPr>
              <a:xfrm>
                <a:off x="7746306" y="253755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0B5D80D-EC94-47B9-A024-14BFE422B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306" y="2537552"/>
                <a:ext cx="457200" cy="4572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E1E4405-49F0-4427-93A2-588E658E5B78}"/>
                  </a:ext>
                </a:extLst>
              </p:cNvPr>
              <p:cNvSpPr/>
              <p:nvPr/>
            </p:nvSpPr>
            <p:spPr>
              <a:xfrm>
                <a:off x="8573393" y="253755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E1E4405-49F0-4427-93A2-588E658E5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393" y="2537552"/>
                <a:ext cx="457200" cy="4572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782CCCF-79CE-4963-8024-8E3441B1014C}"/>
              </a:ext>
            </a:extLst>
          </p:cNvPr>
          <p:cNvCxnSpPr>
            <a:stCxn id="76" idx="6"/>
            <a:endCxn id="81" idx="2"/>
          </p:cNvCxnSpPr>
          <p:nvPr/>
        </p:nvCxnSpPr>
        <p:spPr>
          <a:xfrm>
            <a:off x="8203506" y="2766151"/>
            <a:ext cx="369887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65BBE26-E8AF-4E57-A6F4-F159E2593766}"/>
              </a:ext>
            </a:extLst>
          </p:cNvPr>
          <p:cNvCxnSpPr>
            <a:cxnSpLocks/>
            <a:stCxn id="76" idx="4"/>
            <a:endCxn id="53" idx="0"/>
          </p:cNvCxnSpPr>
          <p:nvPr/>
        </p:nvCxnSpPr>
        <p:spPr>
          <a:xfrm>
            <a:off x="7974906" y="2994752"/>
            <a:ext cx="0" cy="345763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9D31A22-8463-41C2-9565-2CBCAE23A6AC}"/>
              </a:ext>
            </a:extLst>
          </p:cNvPr>
          <p:cNvCxnSpPr/>
          <p:nvPr/>
        </p:nvCxnSpPr>
        <p:spPr>
          <a:xfrm>
            <a:off x="6782294" y="2121649"/>
            <a:ext cx="452375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3F9D02B-00F0-407C-819C-E00A1B340726}"/>
              </a:ext>
            </a:extLst>
          </p:cNvPr>
          <p:cNvCxnSpPr/>
          <p:nvPr/>
        </p:nvCxnSpPr>
        <p:spPr>
          <a:xfrm flipH="1">
            <a:off x="6772500" y="1935604"/>
            <a:ext cx="452375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CF461331-A8D0-4A57-9E4A-81DC15286872}"/>
              </a:ext>
            </a:extLst>
          </p:cNvPr>
          <p:cNvSpPr txBox="1"/>
          <p:nvPr/>
        </p:nvSpPr>
        <p:spPr>
          <a:xfrm>
            <a:off x="7180632" y="1772667"/>
            <a:ext cx="20760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Known dependency</a:t>
            </a:r>
          </a:p>
          <a:p>
            <a:r>
              <a:rPr lang="en-US" sz="1200" dirty="0"/>
              <a:t>Unknown dependency</a:t>
            </a:r>
          </a:p>
          <a:p>
            <a:endParaRPr lang="en-US" sz="300" dirty="0"/>
          </a:p>
          <a:p>
            <a:r>
              <a:rPr lang="en-US" sz="1200" dirty="0"/>
              <a:t>Defect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34E1CDD-F587-43DA-91C1-E72B1DF6334C}"/>
              </a:ext>
            </a:extLst>
          </p:cNvPr>
          <p:cNvSpPr/>
          <p:nvPr/>
        </p:nvSpPr>
        <p:spPr>
          <a:xfrm>
            <a:off x="6673497" y="1754475"/>
            <a:ext cx="2381249" cy="71068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6" name="Picture 2" descr="Image result for x">
            <a:extLst>
              <a:ext uri="{FF2B5EF4-FFF2-40B4-BE49-F238E27FC236}">
                <a16:creationId xmlns:a16="http://schemas.microsoft.com/office/drawing/2014/main" id="{65A8CFF3-B6CE-444D-B0E7-1482BC2B4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57" y="2194038"/>
            <a:ext cx="182880" cy="2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Image result for x">
            <a:extLst>
              <a:ext uri="{FF2B5EF4-FFF2-40B4-BE49-F238E27FC236}">
                <a16:creationId xmlns:a16="http://schemas.microsoft.com/office/drawing/2014/main" id="{7747B3ED-D0F8-4515-8487-1DAEC770E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50" y="3226646"/>
            <a:ext cx="182880" cy="2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E462EA8-D9E3-4A22-A74D-9C80A301BB27}"/>
                  </a:ext>
                </a:extLst>
              </p:cNvPr>
              <p:cNvSpPr/>
              <p:nvPr/>
            </p:nvSpPr>
            <p:spPr>
              <a:xfrm>
                <a:off x="100233" y="3099749"/>
                <a:ext cx="1755737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br>
                  <a:rPr lang="en-US" b="0" dirty="0"/>
                </a:br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𝐶𝐹𝐹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E462EA8-D9E3-4A22-A74D-9C80A301B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3" y="3099749"/>
                <a:ext cx="1755737" cy="14773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02C913F3-A4B7-4B6E-9252-E8CD005A78F6}"/>
              </a:ext>
            </a:extLst>
          </p:cNvPr>
          <p:cNvGraphicFramePr>
            <a:graphicFrameLocks noGrp="1"/>
          </p:cNvGraphicFramePr>
          <p:nvPr/>
        </p:nvGraphicFramePr>
        <p:xfrm>
          <a:off x="1768769" y="2646804"/>
          <a:ext cx="936625" cy="4210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325">
                  <a:extLst>
                    <a:ext uri="{9D8B030D-6E8A-4147-A177-3AD203B41FA5}">
                      <a16:colId xmlns:a16="http://schemas.microsoft.com/office/drawing/2014/main" val="3189584887"/>
                    </a:ext>
                  </a:extLst>
                </a:gridCol>
                <a:gridCol w="187325">
                  <a:extLst>
                    <a:ext uri="{9D8B030D-6E8A-4147-A177-3AD203B41FA5}">
                      <a16:colId xmlns:a16="http://schemas.microsoft.com/office/drawing/2014/main" val="2021651444"/>
                    </a:ext>
                  </a:extLst>
                </a:gridCol>
                <a:gridCol w="187325">
                  <a:extLst>
                    <a:ext uri="{9D8B030D-6E8A-4147-A177-3AD203B41FA5}">
                      <a16:colId xmlns:a16="http://schemas.microsoft.com/office/drawing/2014/main" val="2187348566"/>
                    </a:ext>
                  </a:extLst>
                </a:gridCol>
                <a:gridCol w="187325">
                  <a:extLst>
                    <a:ext uri="{9D8B030D-6E8A-4147-A177-3AD203B41FA5}">
                      <a16:colId xmlns:a16="http://schemas.microsoft.com/office/drawing/2014/main" val="2809234634"/>
                    </a:ext>
                  </a:extLst>
                </a:gridCol>
                <a:gridCol w="187325">
                  <a:extLst>
                    <a:ext uri="{9D8B030D-6E8A-4147-A177-3AD203B41FA5}">
                      <a16:colId xmlns:a16="http://schemas.microsoft.com/office/drawing/2014/main" val="3273978191"/>
                    </a:ext>
                  </a:extLst>
                </a:gridCol>
              </a:tblGrid>
              <a:tr h="268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782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036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41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38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14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25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21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89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052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951424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375E6E3D-17D7-4219-8D14-F552FCD2B37F}"/>
              </a:ext>
            </a:extLst>
          </p:cNvPr>
          <p:cNvSpPr/>
          <p:nvPr/>
        </p:nvSpPr>
        <p:spPr>
          <a:xfrm>
            <a:off x="2971800" y="4577077"/>
            <a:ext cx="1143000" cy="4480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6127ED1-AFBD-4417-93A6-FB518549DB49}"/>
              </a:ext>
            </a:extLst>
          </p:cNvPr>
          <p:cNvSpPr/>
          <p:nvPr/>
        </p:nvSpPr>
        <p:spPr>
          <a:xfrm>
            <a:off x="2732095" y="3543023"/>
            <a:ext cx="1833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Propagate known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0DF2E59-B5E4-4AA2-83A6-92B50D852754}"/>
                  </a:ext>
                </a:extLst>
              </p:cNvPr>
              <p:cNvSpPr/>
              <p:nvPr/>
            </p:nvSpPr>
            <p:spPr>
              <a:xfrm>
                <a:off x="4404255" y="2341540"/>
                <a:ext cx="48936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0DF2E59-B5E4-4AA2-83A6-92B50D852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55" y="2341540"/>
                <a:ext cx="489365" cy="338554"/>
              </a:xfrm>
              <a:prstGeom prst="rect">
                <a:avLst/>
              </a:prstGeom>
              <a:blipFill>
                <a:blip r:embed="rId1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E5497C0-EADD-41BE-A21E-55C2917249DD}"/>
                  </a:ext>
                </a:extLst>
              </p:cNvPr>
              <p:cNvSpPr/>
              <p:nvPr/>
            </p:nvSpPr>
            <p:spPr>
              <a:xfrm>
                <a:off x="4720943" y="2341540"/>
                <a:ext cx="48936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E5497C0-EADD-41BE-A21E-55C291724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943" y="2341540"/>
                <a:ext cx="489365" cy="338554"/>
              </a:xfrm>
              <a:prstGeom prst="rect">
                <a:avLst/>
              </a:prstGeom>
              <a:blipFill>
                <a:blip r:embed="rId13"/>
                <a:stretch>
                  <a:fillRect l="-16049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6031983-3D57-4C42-A557-BC33192EBEE8}"/>
                  </a:ext>
                </a:extLst>
              </p:cNvPr>
              <p:cNvSpPr/>
              <p:nvPr/>
            </p:nvSpPr>
            <p:spPr>
              <a:xfrm>
                <a:off x="5177613" y="2347856"/>
                <a:ext cx="48936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6031983-3D57-4C42-A557-BC33192EB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613" y="2347856"/>
                <a:ext cx="489365" cy="338554"/>
              </a:xfrm>
              <a:prstGeom prst="rect">
                <a:avLst/>
              </a:prstGeom>
              <a:blipFill>
                <a:blip r:embed="rId1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2DABE941-263A-42EC-800B-48C708A8E4A3}"/>
              </a:ext>
            </a:extLst>
          </p:cNvPr>
          <p:cNvGraphicFramePr>
            <a:graphicFrameLocks noGrp="1"/>
          </p:cNvGraphicFramePr>
          <p:nvPr/>
        </p:nvGraphicFramePr>
        <p:xfrm>
          <a:off x="4528344" y="2647950"/>
          <a:ext cx="936625" cy="4210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325">
                  <a:extLst>
                    <a:ext uri="{9D8B030D-6E8A-4147-A177-3AD203B41FA5}">
                      <a16:colId xmlns:a16="http://schemas.microsoft.com/office/drawing/2014/main" val="3189584887"/>
                    </a:ext>
                  </a:extLst>
                </a:gridCol>
                <a:gridCol w="187325">
                  <a:extLst>
                    <a:ext uri="{9D8B030D-6E8A-4147-A177-3AD203B41FA5}">
                      <a16:colId xmlns:a16="http://schemas.microsoft.com/office/drawing/2014/main" val="2021651444"/>
                    </a:ext>
                  </a:extLst>
                </a:gridCol>
                <a:gridCol w="187325">
                  <a:extLst>
                    <a:ext uri="{9D8B030D-6E8A-4147-A177-3AD203B41FA5}">
                      <a16:colId xmlns:a16="http://schemas.microsoft.com/office/drawing/2014/main" val="2187348566"/>
                    </a:ext>
                  </a:extLst>
                </a:gridCol>
                <a:gridCol w="187325">
                  <a:extLst>
                    <a:ext uri="{9D8B030D-6E8A-4147-A177-3AD203B41FA5}">
                      <a16:colId xmlns:a16="http://schemas.microsoft.com/office/drawing/2014/main" val="2809234634"/>
                    </a:ext>
                  </a:extLst>
                </a:gridCol>
                <a:gridCol w="187325">
                  <a:extLst>
                    <a:ext uri="{9D8B030D-6E8A-4147-A177-3AD203B41FA5}">
                      <a16:colId xmlns:a16="http://schemas.microsoft.com/office/drawing/2014/main" val="3273978191"/>
                    </a:ext>
                  </a:extLst>
                </a:gridCol>
              </a:tblGrid>
              <a:tr h="268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782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036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41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38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14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25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4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21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89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052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951424"/>
                  </a:ext>
                </a:extLst>
              </a:tr>
            </a:tbl>
          </a:graphicData>
        </a:graphic>
      </p:graphicFrame>
      <p:pic>
        <p:nvPicPr>
          <p:cNvPr id="116" name="Picture 115" descr="Image result for thumbs up">
            <a:extLst>
              <a:ext uri="{FF2B5EF4-FFF2-40B4-BE49-F238E27FC236}">
                <a16:creationId xmlns:a16="http://schemas.microsoft.com/office/drawing/2014/main" id="{AF960173-DDE0-480D-A082-EF4DD8451C15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1"/>
          <a:stretch/>
        </p:blipFill>
        <p:spPr bwMode="auto">
          <a:xfrm flipH="1">
            <a:off x="5495001" y="3981271"/>
            <a:ext cx="155448" cy="283464"/>
          </a:xfrm>
          <a:prstGeom prst="rect">
            <a:avLst/>
          </a:prstGeom>
          <a:noFill/>
        </p:spPr>
      </p:pic>
      <p:pic>
        <p:nvPicPr>
          <p:cNvPr id="117" name="Picture 116" descr="Image result for thumbs up">
            <a:extLst>
              <a:ext uri="{FF2B5EF4-FFF2-40B4-BE49-F238E27FC236}">
                <a16:creationId xmlns:a16="http://schemas.microsoft.com/office/drawing/2014/main" id="{8C05967A-E95A-4B60-B4AD-32DC1D63DB5F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9"/>
          <a:stretch/>
        </p:blipFill>
        <p:spPr bwMode="auto">
          <a:xfrm>
            <a:off x="5497414" y="2673333"/>
            <a:ext cx="153035" cy="286385"/>
          </a:xfrm>
          <a:prstGeom prst="rect">
            <a:avLst/>
          </a:prstGeom>
          <a:noFill/>
        </p:spPr>
      </p:pic>
      <p:pic>
        <p:nvPicPr>
          <p:cNvPr id="118" name="Picture 117" descr="Image result for thumbs up">
            <a:extLst>
              <a:ext uri="{FF2B5EF4-FFF2-40B4-BE49-F238E27FC236}">
                <a16:creationId xmlns:a16="http://schemas.microsoft.com/office/drawing/2014/main" id="{CEB33189-8B99-48E4-B1B0-9C6B411C708B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9"/>
          <a:stretch/>
        </p:blipFill>
        <p:spPr bwMode="auto">
          <a:xfrm>
            <a:off x="5497414" y="3091813"/>
            <a:ext cx="153035" cy="286385"/>
          </a:xfrm>
          <a:prstGeom prst="rect">
            <a:avLst/>
          </a:prstGeom>
          <a:noFill/>
        </p:spPr>
      </p:pic>
      <p:pic>
        <p:nvPicPr>
          <p:cNvPr id="119" name="Picture 118" descr="Image result for thumbs up">
            <a:extLst>
              <a:ext uri="{FF2B5EF4-FFF2-40B4-BE49-F238E27FC236}">
                <a16:creationId xmlns:a16="http://schemas.microsoft.com/office/drawing/2014/main" id="{6B4D38CA-A958-40C4-A46F-0A225790C247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9"/>
          <a:stretch/>
        </p:blipFill>
        <p:spPr bwMode="auto">
          <a:xfrm>
            <a:off x="5497414" y="3562943"/>
            <a:ext cx="153035" cy="286385"/>
          </a:xfrm>
          <a:prstGeom prst="rect">
            <a:avLst/>
          </a:prstGeom>
          <a:noFill/>
        </p:spPr>
      </p:pic>
      <p:pic>
        <p:nvPicPr>
          <p:cNvPr id="120" name="Picture 119" descr="Image result for thumbs up">
            <a:extLst>
              <a:ext uri="{FF2B5EF4-FFF2-40B4-BE49-F238E27FC236}">
                <a16:creationId xmlns:a16="http://schemas.microsoft.com/office/drawing/2014/main" id="{6C27F7D2-0686-43E3-A786-1E7D99D5821E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1"/>
          <a:stretch/>
        </p:blipFill>
        <p:spPr bwMode="auto">
          <a:xfrm flipH="1">
            <a:off x="5511242" y="4396678"/>
            <a:ext cx="155448" cy="283464"/>
          </a:xfrm>
          <a:prstGeom prst="rect">
            <a:avLst/>
          </a:prstGeom>
          <a:noFill/>
        </p:spPr>
      </p:pic>
      <p:pic>
        <p:nvPicPr>
          <p:cNvPr id="121" name="Picture 120" descr="Image result for thumbs up">
            <a:extLst>
              <a:ext uri="{FF2B5EF4-FFF2-40B4-BE49-F238E27FC236}">
                <a16:creationId xmlns:a16="http://schemas.microsoft.com/office/drawing/2014/main" id="{3D6F999B-1FE7-4AC0-BD9A-1A94B488717C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9"/>
          <a:stretch/>
        </p:blipFill>
        <p:spPr bwMode="auto">
          <a:xfrm>
            <a:off x="5497414" y="4812085"/>
            <a:ext cx="153035" cy="286385"/>
          </a:xfrm>
          <a:prstGeom prst="rect">
            <a:avLst/>
          </a:prstGeom>
          <a:noFill/>
        </p:spPr>
      </p:pic>
      <p:pic>
        <p:nvPicPr>
          <p:cNvPr id="122" name="Picture 121" descr="Image result for thumbs up">
            <a:extLst>
              <a:ext uri="{FF2B5EF4-FFF2-40B4-BE49-F238E27FC236}">
                <a16:creationId xmlns:a16="http://schemas.microsoft.com/office/drawing/2014/main" id="{2A52ACE3-A5AD-4D22-A11F-FEBD638CF218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9"/>
          <a:stretch/>
        </p:blipFill>
        <p:spPr bwMode="auto">
          <a:xfrm>
            <a:off x="5514909" y="5204369"/>
            <a:ext cx="153035" cy="286385"/>
          </a:xfrm>
          <a:prstGeom prst="rect">
            <a:avLst/>
          </a:prstGeom>
          <a:noFill/>
        </p:spPr>
      </p:pic>
      <p:pic>
        <p:nvPicPr>
          <p:cNvPr id="123" name="Picture 122" descr="Image result for thumbs up">
            <a:extLst>
              <a:ext uri="{FF2B5EF4-FFF2-40B4-BE49-F238E27FC236}">
                <a16:creationId xmlns:a16="http://schemas.microsoft.com/office/drawing/2014/main" id="{EBE17875-22C0-4C5D-A34C-2067635BCFE2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1"/>
          <a:stretch/>
        </p:blipFill>
        <p:spPr bwMode="auto">
          <a:xfrm flipH="1">
            <a:off x="5498380" y="5637630"/>
            <a:ext cx="155448" cy="283464"/>
          </a:xfrm>
          <a:prstGeom prst="rect">
            <a:avLst/>
          </a:prstGeom>
          <a:noFill/>
        </p:spPr>
      </p:pic>
      <p:pic>
        <p:nvPicPr>
          <p:cNvPr id="124" name="Picture 123" descr="Image result for thumbs up">
            <a:extLst>
              <a:ext uri="{FF2B5EF4-FFF2-40B4-BE49-F238E27FC236}">
                <a16:creationId xmlns:a16="http://schemas.microsoft.com/office/drawing/2014/main" id="{41213838-4B2D-46F9-B09F-5B01FDB0F3AE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1"/>
          <a:stretch/>
        </p:blipFill>
        <p:spPr bwMode="auto">
          <a:xfrm flipH="1">
            <a:off x="5511242" y="6044308"/>
            <a:ext cx="155448" cy="283464"/>
          </a:xfrm>
          <a:prstGeom prst="rect">
            <a:avLst/>
          </a:prstGeom>
          <a:noFill/>
        </p:spPr>
      </p:pic>
      <p:pic>
        <p:nvPicPr>
          <p:cNvPr id="125" name="Picture 124" descr="Image result for thumbs up">
            <a:extLst>
              <a:ext uri="{FF2B5EF4-FFF2-40B4-BE49-F238E27FC236}">
                <a16:creationId xmlns:a16="http://schemas.microsoft.com/office/drawing/2014/main" id="{B0D10A00-D0CD-413B-A6A5-93EA780B76C6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1"/>
          <a:stretch/>
        </p:blipFill>
        <p:spPr bwMode="auto">
          <a:xfrm flipH="1">
            <a:off x="5511242" y="6476386"/>
            <a:ext cx="155448" cy="283464"/>
          </a:xfrm>
          <a:prstGeom prst="rect">
            <a:avLst/>
          </a:prstGeom>
          <a:noFill/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DA2C9F06-0A92-4316-BB73-3C8499683CE0}"/>
              </a:ext>
            </a:extLst>
          </p:cNvPr>
          <p:cNvSpPr/>
          <p:nvPr/>
        </p:nvSpPr>
        <p:spPr>
          <a:xfrm>
            <a:off x="5823450" y="4666463"/>
            <a:ext cx="3142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Claim:</a:t>
            </a:r>
          </a:p>
          <a:p>
            <a:r>
              <a:rPr lang="en-US" sz="2400" dirty="0"/>
              <a:t>	</a:t>
            </a:r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D02806-5072-43EA-811B-410A48EF70DF}"/>
                  </a:ext>
                </a:extLst>
              </p:cNvPr>
              <p:cNvSpPr/>
              <p:nvPr/>
            </p:nvSpPr>
            <p:spPr>
              <a:xfrm>
                <a:off x="6259197" y="5109254"/>
                <a:ext cx="277139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is not defective, then it is included in a successful test.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D02806-5072-43EA-811B-410A48EF7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197" y="5109254"/>
                <a:ext cx="2771396" cy="1015663"/>
              </a:xfrm>
              <a:prstGeom prst="rect">
                <a:avLst/>
              </a:prstGeom>
              <a:blipFill>
                <a:blip r:embed="rId17"/>
                <a:stretch>
                  <a:fillRect l="-2423" t="-2994" r="-4405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ectangle 126">
            <a:extLst>
              <a:ext uri="{FF2B5EF4-FFF2-40B4-BE49-F238E27FC236}">
                <a16:creationId xmlns:a16="http://schemas.microsoft.com/office/drawing/2014/main" id="{FDD5449D-7FD6-49C5-AA96-C41861321173}"/>
              </a:ext>
            </a:extLst>
          </p:cNvPr>
          <p:cNvSpPr/>
          <p:nvPr/>
        </p:nvSpPr>
        <p:spPr>
          <a:xfrm>
            <a:off x="4528344" y="2647951"/>
            <a:ext cx="936625" cy="414338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6FA2A6E-1B29-44DE-9D8D-2B5657E88B2D}"/>
              </a:ext>
            </a:extLst>
          </p:cNvPr>
          <p:cNvSpPr/>
          <p:nvPr/>
        </p:nvSpPr>
        <p:spPr>
          <a:xfrm>
            <a:off x="4528344" y="4752618"/>
            <a:ext cx="936625" cy="414338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6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8" grpId="1"/>
      <p:bldP spid="50" grpId="0"/>
      <p:bldP spid="53" grpId="0" animBg="1"/>
      <p:bldP spid="54" grpId="0" animBg="1"/>
      <p:bldP spid="56" grpId="0" animBg="1"/>
      <p:bldP spid="76" grpId="0" animBg="1"/>
      <p:bldP spid="81" grpId="0" animBg="1"/>
      <p:bldP spid="104" grpId="0"/>
      <p:bldP spid="105" grpId="0" animBg="1"/>
      <p:bldP spid="108" grpId="0"/>
      <p:bldP spid="7" grpId="0" animBg="1"/>
      <p:bldP spid="111" grpId="0"/>
      <p:bldP spid="8" grpId="0"/>
      <p:bldP spid="113" grpId="0"/>
      <p:bldP spid="114" grpId="0"/>
      <p:bldP spid="126" grpId="0"/>
      <p:bldP spid="9" grpId="0"/>
      <p:bldP spid="127" grpId="0" animBg="1"/>
      <p:bldP spid="1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Adding Conflicts to the Mix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D649BE2-06DC-403B-8727-EBBB504C4A71}"/>
              </a:ext>
            </a:extLst>
          </p:cNvPr>
          <p:cNvSpPr txBox="1">
            <a:spLocks/>
          </p:cNvSpPr>
          <p:nvPr/>
        </p:nvSpPr>
        <p:spPr bwMode="auto">
          <a:xfrm>
            <a:off x="82448" y="1702426"/>
            <a:ext cx="8326438" cy="69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Identifying defects not enough even for solving the security update problem </a:t>
            </a:r>
            <a:r>
              <a:rPr lang="en-US" dirty="0">
                <a:sym typeface="Wingdings" panose="05000000000000000000" pitchFamily="2" charset="2"/>
              </a:rPr>
              <a:t>.</a:t>
            </a:r>
            <a:endParaRPr 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0A8FD2F5-8667-4552-AD9F-7990DB4B4E4F}"/>
              </a:ext>
            </a:extLst>
          </p:cNvPr>
          <p:cNvSpPr txBox="1">
            <a:spLocks/>
          </p:cNvSpPr>
          <p:nvPr/>
        </p:nvSpPr>
        <p:spPr bwMode="auto">
          <a:xfrm>
            <a:off x="82447" y="2891373"/>
            <a:ext cx="8609115" cy="69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More bad news:</a:t>
            </a:r>
          </a:p>
          <a:p>
            <a:pPr lvl="1"/>
            <a:r>
              <a:rPr lang="en-US" dirty="0"/>
              <a:t>Even learning a single dependency cannot be done efficiently, even if no defects or conflicts exist!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AD93AD-3463-4DA8-87CB-F9E490B2F2BD}"/>
              </a:ext>
            </a:extLst>
          </p:cNvPr>
          <p:cNvGrpSpPr/>
          <p:nvPr/>
        </p:nvGrpSpPr>
        <p:grpSpPr>
          <a:xfrm>
            <a:off x="436614" y="4491147"/>
            <a:ext cx="7218007" cy="1119078"/>
            <a:chOff x="977774" y="2327714"/>
            <a:chExt cx="7218007" cy="11190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A8BD33E5-4E4D-4F93-88A0-641B30DFE948}"/>
                    </a:ext>
                  </a:extLst>
                </p:cNvPr>
                <p:cNvSpPr/>
                <p:nvPr/>
              </p:nvSpPr>
              <p:spPr>
                <a:xfrm>
                  <a:off x="3821031" y="2742092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A8BD33E5-4E4D-4F93-88A0-641B30DFE9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031" y="2742092"/>
                  <a:ext cx="457200" cy="4572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606F69A-9D84-4CD4-A46C-A85B74755AD5}"/>
                    </a:ext>
                  </a:extLst>
                </p:cNvPr>
                <p:cNvSpPr/>
                <p:nvPr/>
              </p:nvSpPr>
              <p:spPr>
                <a:xfrm>
                  <a:off x="4552551" y="2742092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606F69A-9D84-4CD4-A46C-A85B74755A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551" y="2742092"/>
                  <a:ext cx="457200" cy="4572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5C4F01D-81C3-4EB7-A3A1-82CA2EBE8D07}"/>
                </a:ext>
              </a:extLst>
            </p:cNvPr>
            <p:cNvCxnSpPr>
              <a:cxnSpLocks/>
              <a:stCxn id="46" idx="6"/>
              <a:endCxn id="47" idx="2"/>
            </p:cNvCxnSpPr>
            <p:nvPr/>
          </p:nvCxnSpPr>
          <p:spPr>
            <a:xfrm>
              <a:off x="4278231" y="2970692"/>
              <a:ext cx="274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15EEA6B-959E-4FAD-B6C1-111919A33626}"/>
                    </a:ext>
                  </a:extLst>
                </p:cNvPr>
                <p:cNvSpPr/>
                <p:nvPr/>
              </p:nvSpPr>
              <p:spPr>
                <a:xfrm>
                  <a:off x="5846503" y="2742092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15EEA6B-959E-4FAD-B6C1-111919A33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6503" y="2742092"/>
                  <a:ext cx="457200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36370D9-311D-4774-A015-705F65CB7A2C}"/>
                </a:ext>
              </a:extLst>
            </p:cNvPr>
            <p:cNvSpPr txBox="1"/>
            <p:nvPr/>
          </p:nvSpPr>
          <p:spPr>
            <a:xfrm>
              <a:off x="5218755" y="2697844"/>
              <a:ext cx="516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…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F5D9A54-AD6F-40C8-8D4D-B93B0890B897}"/>
                </a:ext>
              </a:extLst>
            </p:cNvPr>
            <p:cNvCxnSpPr>
              <a:cxnSpLocks/>
              <a:stCxn id="47" idx="6"/>
            </p:cNvCxnSpPr>
            <p:nvPr/>
          </p:nvCxnSpPr>
          <p:spPr>
            <a:xfrm flipV="1">
              <a:off x="5009751" y="2959806"/>
              <a:ext cx="274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2466B87-922E-427B-A186-0254F886D72F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>
              <a:off x="5572183" y="2959806"/>
              <a:ext cx="274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1A468B5-1F05-4864-8760-479F2FD08926}"/>
                </a:ext>
              </a:extLst>
            </p:cNvPr>
            <p:cNvCxnSpPr>
              <a:cxnSpLocks/>
              <a:stCxn id="49" idx="6"/>
            </p:cNvCxnSpPr>
            <p:nvPr/>
          </p:nvCxnSpPr>
          <p:spPr>
            <a:xfrm>
              <a:off x="6303703" y="2970692"/>
              <a:ext cx="274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A8F22BB1-5F4D-454F-BFA4-39C4B9531138}"/>
                    </a:ext>
                  </a:extLst>
                </p:cNvPr>
                <p:cNvSpPr/>
                <p:nvPr/>
              </p:nvSpPr>
              <p:spPr>
                <a:xfrm>
                  <a:off x="6578023" y="2742092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A8F22BB1-5F4D-454F-BFA4-39C4B9531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8023" y="2742092"/>
                  <a:ext cx="457200" cy="457200"/>
                </a:xfrm>
                <a:prstGeom prst="ellipse">
                  <a:avLst/>
                </a:prstGeom>
                <a:blipFill>
                  <a:blip r:embed="rId6"/>
                  <a:stretch>
                    <a:fillRect l="-139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D1092C-9C59-42FF-B385-989D7CDCCFC8}"/>
                </a:ext>
              </a:extLst>
            </p:cNvPr>
            <p:cNvSpPr txBox="1"/>
            <p:nvPr/>
          </p:nvSpPr>
          <p:spPr>
            <a:xfrm>
              <a:off x="7130545" y="2708730"/>
              <a:ext cx="516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6E1863AA-8CCA-4D24-ABB0-E776AC29DACC}"/>
                    </a:ext>
                  </a:extLst>
                </p:cNvPr>
                <p:cNvSpPr/>
                <p:nvPr/>
              </p:nvSpPr>
              <p:spPr>
                <a:xfrm>
                  <a:off x="7738581" y="2742092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6E1863AA-8CCA-4D24-ABB0-E776AC29DA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8581" y="2742092"/>
                  <a:ext cx="457200" cy="4572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D3F14CB-FC0F-43D8-BB86-6AC958E31492}"/>
                </a:ext>
              </a:extLst>
            </p:cNvPr>
            <p:cNvCxnSpPr>
              <a:cxnSpLocks/>
              <a:endCxn id="62" idx="2"/>
            </p:cNvCxnSpPr>
            <p:nvPr/>
          </p:nvCxnSpPr>
          <p:spPr>
            <a:xfrm>
              <a:off x="7465161" y="2970692"/>
              <a:ext cx="2734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4B7AE415-8022-43F2-928C-45AAE6791560}"/>
                </a:ext>
              </a:extLst>
            </p:cNvPr>
            <p:cNvSpPr/>
            <p:nvPr/>
          </p:nvSpPr>
          <p:spPr>
            <a:xfrm>
              <a:off x="6754560" y="2483740"/>
              <a:ext cx="1194066" cy="548640"/>
            </a:xfrm>
            <a:prstGeom prst="arc">
              <a:avLst>
                <a:gd name="adj1" fmla="val 10788144"/>
                <a:gd name="adj2" fmla="val 0"/>
              </a:avLst>
            </a:prstGeom>
            <a:ln w="25400">
              <a:solidFill>
                <a:srgbClr val="00B050"/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1980077-5132-4E03-96ED-C17E49A61183}"/>
                </a:ext>
              </a:extLst>
            </p:cNvPr>
            <p:cNvGrpSpPr/>
            <p:nvPr/>
          </p:nvGrpSpPr>
          <p:grpSpPr>
            <a:xfrm>
              <a:off x="977774" y="2467230"/>
              <a:ext cx="2428372" cy="979562"/>
              <a:chOff x="8223250" y="1454150"/>
              <a:chExt cx="2454275" cy="979562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0B42F4A6-4B25-42A3-8E64-2895BD438E63}"/>
                  </a:ext>
                </a:extLst>
              </p:cNvPr>
              <p:cNvCxnSpPr/>
              <p:nvPr/>
            </p:nvCxnSpPr>
            <p:spPr>
              <a:xfrm>
                <a:off x="8323309" y="1637608"/>
                <a:ext cx="457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29E370A-EAC3-417F-8532-D0F8E27694FD}"/>
                  </a:ext>
                </a:extLst>
              </p:cNvPr>
              <p:cNvCxnSpPr/>
              <p:nvPr/>
            </p:nvCxnSpPr>
            <p:spPr>
              <a:xfrm flipH="1">
                <a:off x="8323309" y="2137211"/>
                <a:ext cx="457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E20F680-4669-4DF3-BCC5-BBE99D4B2675}"/>
                  </a:ext>
                </a:extLst>
              </p:cNvPr>
              <p:cNvSpPr txBox="1"/>
              <p:nvPr/>
            </p:nvSpPr>
            <p:spPr>
              <a:xfrm>
                <a:off x="9067800" y="1499108"/>
                <a:ext cx="16097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Unknown dependency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025ED0C-449D-4C36-8354-A849DD52028B}"/>
                  </a:ext>
                </a:extLst>
              </p:cNvPr>
              <p:cNvSpPr txBox="1"/>
              <p:nvPr/>
            </p:nvSpPr>
            <p:spPr>
              <a:xfrm>
                <a:off x="9067799" y="1920055"/>
                <a:ext cx="16097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Known dependency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C99BE7E-5185-4124-9AEE-975408532A5F}"/>
                  </a:ext>
                </a:extLst>
              </p:cNvPr>
              <p:cNvSpPr/>
              <p:nvPr/>
            </p:nvSpPr>
            <p:spPr>
              <a:xfrm>
                <a:off x="8223250" y="1454150"/>
                <a:ext cx="2406650" cy="979562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09B2D0F-CDEE-4042-8F03-9E6C7FA21BEB}"/>
                </a:ext>
              </a:extLst>
            </p:cNvPr>
            <p:cNvCxnSpPr>
              <a:cxnSpLocks/>
            </p:cNvCxnSpPr>
            <p:nvPr/>
          </p:nvCxnSpPr>
          <p:spPr>
            <a:xfrm>
              <a:off x="7023793" y="2959806"/>
              <a:ext cx="2734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D3E949C0-CE7D-49D1-BAED-7D1D8B24EF15}"/>
                </a:ext>
              </a:extLst>
            </p:cNvPr>
            <p:cNvSpPr/>
            <p:nvPr/>
          </p:nvSpPr>
          <p:spPr>
            <a:xfrm>
              <a:off x="6023580" y="2327714"/>
              <a:ext cx="1994706" cy="688156"/>
            </a:xfrm>
            <a:prstGeom prst="arc">
              <a:avLst>
                <a:gd name="adj1" fmla="val 10644968"/>
                <a:gd name="adj2" fmla="val 245182"/>
              </a:avLst>
            </a:prstGeom>
            <a:ln w="25400">
              <a:solidFill>
                <a:srgbClr val="FFC000"/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9D6F946-B17D-4CBC-8078-791B8849F358}"/>
              </a:ext>
            </a:extLst>
          </p:cNvPr>
          <p:cNvSpPr/>
          <p:nvPr/>
        </p:nvSpPr>
        <p:spPr>
          <a:xfrm>
            <a:off x="3321242" y="542555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80BB114-A68F-4907-9F78-540449505758}"/>
              </a:ext>
            </a:extLst>
          </p:cNvPr>
          <p:cNvSpPr/>
          <p:nvPr/>
        </p:nvSpPr>
        <p:spPr>
          <a:xfrm>
            <a:off x="4073920" y="542555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E275098-AE1F-46FD-8071-BD04132C46C2}"/>
              </a:ext>
            </a:extLst>
          </p:cNvPr>
          <p:cNvSpPr/>
          <p:nvPr/>
        </p:nvSpPr>
        <p:spPr>
          <a:xfrm>
            <a:off x="5367872" y="542555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ADBD8CA-3842-4413-BF40-85B99C8181CA}"/>
              </a:ext>
            </a:extLst>
          </p:cNvPr>
          <p:cNvSpPr/>
          <p:nvPr/>
        </p:nvSpPr>
        <p:spPr>
          <a:xfrm>
            <a:off x="6099392" y="542555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1A78327-FBB7-4B33-9941-7069D0C9CE5B}"/>
              </a:ext>
            </a:extLst>
          </p:cNvPr>
          <p:cNvSpPr/>
          <p:nvPr/>
        </p:nvSpPr>
        <p:spPr>
          <a:xfrm>
            <a:off x="7259950" y="542555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8AC17F8-08B7-4D97-BF52-C18A614F5CF8}"/>
              </a:ext>
            </a:extLst>
          </p:cNvPr>
          <p:cNvSpPr/>
          <p:nvPr/>
        </p:nvSpPr>
        <p:spPr>
          <a:xfrm>
            <a:off x="3321242" y="588233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6D215D0-4950-4630-87EC-7D22C4AA0558}"/>
              </a:ext>
            </a:extLst>
          </p:cNvPr>
          <p:cNvSpPr/>
          <p:nvPr/>
        </p:nvSpPr>
        <p:spPr>
          <a:xfrm>
            <a:off x="4073920" y="588233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0525003-18A4-44F5-85B9-D042D8D544D3}"/>
              </a:ext>
            </a:extLst>
          </p:cNvPr>
          <p:cNvSpPr/>
          <p:nvPr/>
        </p:nvSpPr>
        <p:spPr>
          <a:xfrm>
            <a:off x="5367872" y="588233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49E9F9A-9F69-45A8-88DE-6D1D5AB06E15}"/>
              </a:ext>
            </a:extLst>
          </p:cNvPr>
          <p:cNvSpPr/>
          <p:nvPr/>
        </p:nvSpPr>
        <p:spPr>
          <a:xfrm>
            <a:off x="6099392" y="588233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428A207-F29C-42E9-A7E7-405ED1029242}"/>
              </a:ext>
            </a:extLst>
          </p:cNvPr>
          <p:cNvSpPr/>
          <p:nvPr/>
        </p:nvSpPr>
        <p:spPr>
          <a:xfrm>
            <a:off x="7259950" y="588233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0</a:t>
            </a:r>
          </a:p>
        </p:txBody>
      </p:sp>
      <p:pic>
        <p:nvPicPr>
          <p:cNvPr id="95" name="Picture 94" descr="Image result for thumbs up">
            <a:extLst>
              <a:ext uri="{FF2B5EF4-FFF2-40B4-BE49-F238E27FC236}">
                <a16:creationId xmlns:a16="http://schemas.microsoft.com/office/drawing/2014/main" id="{D971DDEE-1EBC-4C36-85CF-C3111E892F8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1"/>
          <a:stretch/>
        </p:blipFill>
        <p:spPr bwMode="auto">
          <a:xfrm flipH="1">
            <a:off x="7940117" y="5466928"/>
            <a:ext cx="155448" cy="283464"/>
          </a:xfrm>
          <a:prstGeom prst="rect">
            <a:avLst/>
          </a:prstGeom>
          <a:noFill/>
        </p:spPr>
      </p:pic>
      <p:pic>
        <p:nvPicPr>
          <p:cNvPr id="96" name="Picture 95" descr="Image result for thumbs up">
            <a:extLst>
              <a:ext uri="{FF2B5EF4-FFF2-40B4-BE49-F238E27FC236}">
                <a16:creationId xmlns:a16="http://schemas.microsoft.com/office/drawing/2014/main" id="{2D1F2BBF-BBD1-4381-94E7-AB5AEBD72CE3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9"/>
          <a:stretch/>
        </p:blipFill>
        <p:spPr bwMode="auto">
          <a:xfrm>
            <a:off x="7926289" y="5882335"/>
            <a:ext cx="153035" cy="286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5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9A52-C540-430C-A8DA-A22663E1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Installers</a:t>
            </a:r>
          </a:p>
        </p:txBody>
      </p:sp>
      <p:pic>
        <p:nvPicPr>
          <p:cNvPr id="2050" name="Picture 2" descr="Image result for pypi">
            <a:extLst>
              <a:ext uri="{FF2B5EF4-FFF2-40B4-BE49-F238E27FC236}">
                <a16:creationId xmlns:a16="http://schemas.microsoft.com/office/drawing/2014/main" id="{4EFD5F16-F245-4630-8679-AF9B1C9BF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6" y="1474884"/>
            <a:ext cx="2383971" cy="23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pan perl install">
            <a:extLst>
              <a:ext uri="{FF2B5EF4-FFF2-40B4-BE49-F238E27FC236}">
                <a16:creationId xmlns:a16="http://schemas.microsoft.com/office/drawing/2014/main" id="{0EA0C799-103E-4CD1-AD5B-B551D66E9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43" y="345572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latex package installer">
            <a:extLst>
              <a:ext uri="{FF2B5EF4-FFF2-40B4-BE49-F238E27FC236}">
                <a16:creationId xmlns:a16="http://schemas.microsoft.com/office/drawing/2014/main" id="{780946E3-541E-4606-92B8-9A185543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" y="3983139"/>
            <a:ext cx="3352880" cy="258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pt get">
            <a:extLst>
              <a:ext uri="{FF2B5EF4-FFF2-40B4-BE49-F238E27FC236}">
                <a16:creationId xmlns:a16="http://schemas.microsoft.com/office/drawing/2014/main" id="{AF30B4A2-3840-4D7E-9504-81D313C16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t="32286" b="32413"/>
          <a:stretch/>
        </p:blipFill>
        <p:spPr bwMode="auto">
          <a:xfrm>
            <a:off x="5023757" y="1812378"/>
            <a:ext cx="4120243" cy="12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package installer">
            <a:extLst>
              <a:ext uri="{FF2B5EF4-FFF2-40B4-BE49-F238E27FC236}">
                <a16:creationId xmlns:a16="http://schemas.microsoft.com/office/drawing/2014/main" id="{021933FB-7062-4A3F-A293-4FDA47EA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01" y="4821600"/>
            <a:ext cx="2613311" cy="178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f-prot.com/images/fatal_error.gif">
            <a:extLst>
              <a:ext uri="{FF2B5EF4-FFF2-40B4-BE49-F238E27FC236}">
                <a16:creationId xmlns:a16="http://schemas.microsoft.com/office/drawing/2014/main" id="{8881BFA5-7990-4934-952D-B632C8F72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48" y="2085825"/>
            <a:ext cx="7339655" cy="31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0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30" y="134938"/>
            <a:ext cx="8860970" cy="1076325"/>
          </a:xfrm>
        </p:spPr>
        <p:txBody>
          <a:bodyPr/>
          <a:lstStyle/>
          <a:p>
            <a:r>
              <a:rPr lang="en-US" sz="2500" dirty="0"/>
              <a:t>LEARNING CONFLICTS WHEN ALL DEPENDENCIES ARE KNOWN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0A8FD2F5-8667-4552-AD9F-7990DB4B4E4F}"/>
              </a:ext>
            </a:extLst>
          </p:cNvPr>
          <p:cNvSpPr txBox="1">
            <a:spLocks/>
          </p:cNvSpPr>
          <p:nvPr/>
        </p:nvSpPr>
        <p:spPr bwMode="auto">
          <a:xfrm>
            <a:off x="82447" y="1621373"/>
            <a:ext cx="8609115" cy="69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Even More bad news:</a:t>
            </a:r>
          </a:p>
          <a:p>
            <a:pPr lvl="1"/>
            <a:r>
              <a:rPr lang="en-US" dirty="0"/>
              <a:t>Even learning a single </a:t>
            </a:r>
            <a:r>
              <a:rPr lang="en-US" i="1" dirty="0"/>
              <a:t>conflict </a:t>
            </a:r>
            <a:r>
              <a:rPr lang="en-US" dirty="0"/>
              <a:t>cannot be done efficiently, even if no defects exist and all dependencies are known!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EAD93AD-3463-4DA8-87CB-F9E490B2F2BD}"/>
              </a:ext>
            </a:extLst>
          </p:cNvPr>
          <p:cNvGrpSpPr/>
          <p:nvPr/>
        </p:nvGrpSpPr>
        <p:grpSpPr>
          <a:xfrm>
            <a:off x="447868" y="3244757"/>
            <a:ext cx="7218007" cy="1604533"/>
            <a:chOff x="977774" y="1877428"/>
            <a:chExt cx="7218007" cy="1604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8BD33E5-4E4D-4F93-88A0-641B30DFE948}"/>
                    </a:ext>
                  </a:extLst>
                </p:cNvPr>
                <p:cNvSpPr/>
                <p:nvPr/>
              </p:nvSpPr>
              <p:spPr>
                <a:xfrm>
                  <a:off x="3821031" y="1921676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8BD33E5-4E4D-4F93-88A0-641B30DFE9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031" y="1921676"/>
                  <a:ext cx="457200" cy="457200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5606F69A-9D84-4CD4-A46C-A85B74755AD5}"/>
                    </a:ext>
                  </a:extLst>
                </p:cNvPr>
                <p:cNvSpPr/>
                <p:nvPr/>
              </p:nvSpPr>
              <p:spPr>
                <a:xfrm>
                  <a:off x="4552551" y="1921676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606F69A-9D84-4CD4-A46C-A85B74755A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551" y="1921676"/>
                  <a:ext cx="457200" cy="4572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5C4F01D-81C3-4EB7-A3A1-82CA2EBE8D07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>
            <a:xfrm>
              <a:off x="4278231" y="2150276"/>
              <a:ext cx="274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215EEA6B-959E-4FAD-B6C1-111919A33626}"/>
                    </a:ext>
                  </a:extLst>
                </p:cNvPr>
                <p:cNvSpPr/>
                <p:nvPr/>
              </p:nvSpPr>
              <p:spPr>
                <a:xfrm>
                  <a:off x="5846503" y="1921676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15EEA6B-959E-4FAD-B6C1-111919A33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6503" y="1921676"/>
                  <a:ext cx="457200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36370D9-311D-4774-A015-705F65CB7A2C}"/>
                </a:ext>
              </a:extLst>
            </p:cNvPr>
            <p:cNvSpPr txBox="1"/>
            <p:nvPr/>
          </p:nvSpPr>
          <p:spPr>
            <a:xfrm>
              <a:off x="5218755" y="1877428"/>
              <a:ext cx="516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…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F5D9A54-AD6F-40C8-8D4D-B93B0890B897}"/>
                </a:ext>
              </a:extLst>
            </p:cNvPr>
            <p:cNvCxnSpPr>
              <a:cxnSpLocks/>
              <a:stCxn id="42" idx="6"/>
            </p:cNvCxnSpPr>
            <p:nvPr/>
          </p:nvCxnSpPr>
          <p:spPr>
            <a:xfrm flipV="1">
              <a:off x="5009751" y="2139390"/>
              <a:ext cx="274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2466B87-922E-427B-A186-0254F886D72F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5572183" y="2139390"/>
              <a:ext cx="274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1A468B5-1F05-4864-8760-479F2FD08926}"/>
                </a:ext>
              </a:extLst>
            </p:cNvPr>
            <p:cNvCxnSpPr>
              <a:cxnSpLocks/>
              <a:stCxn id="53" idx="6"/>
            </p:cNvCxnSpPr>
            <p:nvPr/>
          </p:nvCxnSpPr>
          <p:spPr>
            <a:xfrm>
              <a:off x="6303703" y="2150276"/>
              <a:ext cx="274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A8F22BB1-5F4D-454F-BFA4-39C4B9531138}"/>
                    </a:ext>
                  </a:extLst>
                </p:cNvPr>
                <p:cNvSpPr/>
                <p:nvPr/>
              </p:nvSpPr>
              <p:spPr>
                <a:xfrm>
                  <a:off x="6578023" y="1921676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8F22BB1-5F4D-454F-BFA4-39C4B9531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8023" y="1921676"/>
                  <a:ext cx="457200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 l="-139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7D1092C-9C59-42FF-B385-989D7CDCCFC8}"/>
                </a:ext>
              </a:extLst>
            </p:cNvPr>
            <p:cNvSpPr txBox="1"/>
            <p:nvPr/>
          </p:nvSpPr>
          <p:spPr>
            <a:xfrm>
              <a:off x="7130545" y="1888314"/>
              <a:ext cx="516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6E1863AA-8CCA-4D24-ABB0-E776AC29DACC}"/>
                    </a:ext>
                  </a:extLst>
                </p:cNvPr>
                <p:cNvSpPr/>
                <p:nvPr/>
              </p:nvSpPr>
              <p:spPr>
                <a:xfrm>
                  <a:off x="7738581" y="1921676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E1863AA-8CCA-4D24-ABB0-E776AC29DA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8581" y="1921676"/>
                  <a:ext cx="457200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 l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D3F14CB-FC0F-43D8-BB86-6AC958E31492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>
              <a:off x="7465161" y="2150276"/>
              <a:ext cx="2734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1980077-5132-4E03-96ED-C17E49A61183}"/>
                </a:ext>
              </a:extLst>
            </p:cNvPr>
            <p:cNvGrpSpPr/>
            <p:nvPr/>
          </p:nvGrpSpPr>
          <p:grpSpPr>
            <a:xfrm>
              <a:off x="977774" y="1922802"/>
              <a:ext cx="2428371" cy="1523990"/>
              <a:chOff x="8223250" y="909722"/>
              <a:chExt cx="2454274" cy="1523990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29E370A-EAC3-417F-8532-D0F8E27694FD}"/>
                  </a:ext>
                </a:extLst>
              </p:cNvPr>
              <p:cNvCxnSpPr/>
              <p:nvPr/>
            </p:nvCxnSpPr>
            <p:spPr>
              <a:xfrm flipH="1">
                <a:off x="8323309" y="2137211"/>
                <a:ext cx="457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025ED0C-449D-4C36-8354-A849DD52028B}"/>
                  </a:ext>
                </a:extLst>
              </p:cNvPr>
              <p:cNvSpPr txBox="1"/>
              <p:nvPr/>
            </p:nvSpPr>
            <p:spPr>
              <a:xfrm>
                <a:off x="9067799" y="1920055"/>
                <a:ext cx="16097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Known dependency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C99BE7E-5185-4124-9AEE-975408532A5F}"/>
                  </a:ext>
                </a:extLst>
              </p:cNvPr>
              <p:cNvSpPr/>
              <p:nvPr/>
            </p:nvSpPr>
            <p:spPr>
              <a:xfrm>
                <a:off x="8223250" y="909722"/>
                <a:ext cx="2406650" cy="152399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09B2D0F-CDEE-4042-8F03-9E6C7FA21BEB}"/>
                </a:ext>
              </a:extLst>
            </p:cNvPr>
            <p:cNvCxnSpPr>
              <a:cxnSpLocks/>
            </p:cNvCxnSpPr>
            <p:nvPr/>
          </p:nvCxnSpPr>
          <p:spPr>
            <a:xfrm>
              <a:off x="7023793" y="2139390"/>
              <a:ext cx="2734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15EEA6B-959E-4FAD-B6C1-111919A33626}"/>
                    </a:ext>
                  </a:extLst>
                </p:cNvPr>
                <p:cNvSpPr/>
                <p:nvPr/>
              </p:nvSpPr>
              <p:spPr>
                <a:xfrm>
                  <a:off x="5846503" y="3024761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15EEA6B-959E-4FAD-B6C1-111919A33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6503" y="3024761"/>
                  <a:ext cx="457200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3358504" y="2974987"/>
            <a:ext cx="4270850" cy="1925144"/>
            <a:chOff x="3358504" y="3744562"/>
            <a:chExt cx="4270850" cy="1925144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9D6F946-B17D-4CBC-8078-791B8849F358}"/>
                </a:ext>
              </a:extLst>
            </p:cNvPr>
            <p:cNvSpPr/>
            <p:nvPr/>
          </p:nvSpPr>
          <p:spPr>
            <a:xfrm>
              <a:off x="3358504" y="3744562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80BB114-A68F-4907-9F78-540449505758}"/>
                </a:ext>
              </a:extLst>
            </p:cNvPr>
            <p:cNvSpPr/>
            <p:nvPr/>
          </p:nvSpPr>
          <p:spPr>
            <a:xfrm>
              <a:off x="4111182" y="3744562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E275098-AE1F-46FD-8071-BD04132C46C2}"/>
                </a:ext>
              </a:extLst>
            </p:cNvPr>
            <p:cNvSpPr/>
            <p:nvPr/>
          </p:nvSpPr>
          <p:spPr>
            <a:xfrm>
              <a:off x="5405134" y="3744562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ADBD8CA-3842-4413-BF40-85B99C8181CA}"/>
                </a:ext>
              </a:extLst>
            </p:cNvPr>
            <p:cNvSpPr/>
            <p:nvPr/>
          </p:nvSpPr>
          <p:spPr>
            <a:xfrm>
              <a:off x="6136654" y="3744562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1A78327-FBB7-4B33-9941-7069D0C9CE5B}"/>
                </a:ext>
              </a:extLst>
            </p:cNvPr>
            <p:cNvSpPr/>
            <p:nvPr/>
          </p:nvSpPr>
          <p:spPr>
            <a:xfrm>
              <a:off x="7297212" y="3744562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9D6F946-B17D-4CBC-8078-791B8849F358}"/>
                </a:ext>
              </a:extLst>
            </p:cNvPr>
            <p:cNvSpPr/>
            <p:nvPr/>
          </p:nvSpPr>
          <p:spPr>
            <a:xfrm>
              <a:off x="4947205" y="5300374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</p:grpSp>
      <p:cxnSp>
        <p:nvCxnSpPr>
          <p:cNvPr id="6" name="Straight Connector 5"/>
          <p:cNvCxnSpPr>
            <a:stCxn id="97" idx="0"/>
            <a:endCxn id="53" idx="4"/>
          </p:cNvCxnSpPr>
          <p:nvPr/>
        </p:nvCxnSpPr>
        <p:spPr>
          <a:xfrm flipV="1">
            <a:off x="5545197" y="3746205"/>
            <a:ext cx="0" cy="645885"/>
          </a:xfrm>
          <a:prstGeom prst="line">
            <a:avLst/>
          </a:prstGeom>
          <a:ln w="25400">
            <a:solidFill>
              <a:srgbClr val="7030A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97" idx="0"/>
            <a:endCxn id="66" idx="4"/>
          </p:cNvCxnSpPr>
          <p:nvPr/>
        </p:nvCxnSpPr>
        <p:spPr>
          <a:xfrm flipV="1">
            <a:off x="5545197" y="3746205"/>
            <a:ext cx="731520" cy="645885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9400AA7-6B16-4F0A-9FC2-41A862FC951E}"/>
              </a:ext>
            </a:extLst>
          </p:cNvPr>
          <p:cNvCxnSpPr/>
          <p:nvPr/>
        </p:nvCxnSpPr>
        <p:spPr>
          <a:xfrm>
            <a:off x="558735" y="4076478"/>
            <a:ext cx="452375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280957" y="3937559"/>
            <a:ext cx="193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Unknown Conflict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305997" y="3509401"/>
            <a:ext cx="193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Weak Conflict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9400AA7-6B16-4F0A-9FC2-41A862FC951E}"/>
              </a:ext>
            </a:extLst>
          </p:cNvPr>
          <p:cNvCxnSpPr/>
          <p:nvPr/>
        </p:nvCxnSpPr>
        <p:spPr>
          <a:xfrm>
            <a:off x="583775" y="3672000"/>
            <a:ext cx="452375" cy="0"/>
          </a:xfrm>
          <a:prstGeom prst="straightConnector1">
            <a:avLst/>
          </a:prstGeom>
          <a:ln w="38100" cmpd="dbl">
            <a:solidFill>
              <a:srgbClr val="7030A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B62AFF62-4DD1-4EB5-8EB5-66F18DDF6F94}"/>
              </a:ext>
            </a:extLst>
          </p:cNvPr>
          <p:cNvSpPr txBox="1">
            <a:spLocks/>
          </p:cNvSpPr>
          <p:nvPr/>
        </p:nvSpPr>
        <p:spPr bwMode="auto">
          <a:xfrm>
            <a:off x="746428" y="5592371"/>
            <a:ext cx="8326438" cy="69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Weak conflict: two packages </a:t>
            </a:r>
            <a:r>
              <a:rPr lang="en-US" i="1" dirty="0"/>
              <a:t>weakly conflict</a:t>
            </a:r>
            <a:r>
              <a:rPr lang="en-US" dirty="0"/>
              <a:t> if they cannot be successfully install together.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9400AA7-6B16-4F0A-9FC2-41A862FC951E}"/>
              </a:ext>
            </a:extLst>
          </p:cNvPr>
          <p:cNvCxnSpPr>
            <a:stCxn id="97" idx="0"/>
            <a:endCxn id="66" idx="4"/>
          </p:cNvCxnSpPr>
          <p:nvPr/>
        </p:nvCxnSpPr>
        <p:spPr>
          <a:xfrm flipV="1">
            <a:off x="5545197" y="3746205"/>
            <a:ext cx="731520" cy="645885"/>
          </a:xfrm>
          <a:prstGeom prst="straightConnector1">
            <a:avLst/>
          </a:prstGeom>
          <a:ln w="38100" cmpd="dbl">
            <a:solidFill>
              <a:srgbClr val="7030A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9400AA7-6B16-4F0A-9FC2-41A862FC951E}"/>
              </a:ext>
            </a:extLst>
          </p:cNvPr>
          <p:cNvCxnSpPr>
            <a:stCxn id="97" idx="0"/>
          </p:cNvCxnSpPr>
          <p:nvPr/>
        </p:nvCxnSpPr>
        <p:spPr>
          <a:xfrm flipV="1">
            <a:off x="5545197" y="3724434"/>
            <a:ext cx="1055442" cy="667656"/>
          </a:xfrm>
          <a:prstGeom prst="straightConnector1">
            <a:avLst/>
          </a:prstGeom>
          <a:ln w="38100" cmpd="dbl">
            <a:solidFill>
              <a:srgbClr val="7030A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9400AA7-6B16-4F0A-9FC2-41A862FC951E}"/>
              </a:ext>
            </a:extLst>
          </p:cNvPr>
          <p:cNvCxnSpPr>
            <a:stCxn id="97" idx="0"/>
            <a:endCxn id="68" idx="3"/>
          </p:cNvCxnSpPr>
          <p:nvPr/>
        </p:nvCxnSpPr>
        <p:spPr>
          <a:xfrm flipV="1">
            <a:off x="5545197" y="3679250"/>
            <a:ext cx="1730433" cy="712840"/>
          </a:xfrm>
          <a:prstGeom prst="straightConnector1">
            <a:avLst/>
          </a:prstGeom>
          <a:ln w="38100" cmpd="dbl">
            <a:solidFill>
              <a:srgbClr val="7030A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30" y="134938"/>
            <a:ext cx="8860970" cy="1076325"/>
          </a:xfrm>
        </p:spPr>
        <p:txBody>
          <a:bodyPr/>
          <a:lstStyle/>
          <a:p>
            <a:r>
              <a:rPr lang="en-US" sz="2500" dirty="0"/>
              <a:t>LEARNING CONFLICTS WHEN ALL DEPENDENCIES ARE KNOWN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0A8FD2F5-8667-4552-AD9F-7990DB4B4E4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2447" y="1621373"/>
                <a:ext cx="8609115" cy="697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2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err="1"/>
                  <a:t>Thm</a:t>
                </a:r>
                <a:r>
                  <a:rPr lang="en-US" sz="1800" dirty="0"/>
                  <a:t>. Assume that the repository contains at most d defects and c unknown weak conflicts. </a:t>
                </a:r>
                <a:endParaRPr lang="he-IL" sz="1800" dirty="0"/>
              </a:p>
              <a:p>
                <a:r>
                  <a:rPr lang="en-US" sz="1800" dirty="0"/>
                  <a:t>Any </a:t>
                </a:r>
                <a:r>
                  <a:rPr lang="en-US" sz="1800" i="1" dirty="0"/>
                  <a:t>non-adaptive</a:t>
                </a:r>
                <a:r>
                  <a:rPr lang="en-US" sz="1800" dirty="0"/>
                  <a:t> algorithm that solves Full Learning must make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queries.</a:t>
                </a: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xmlns="" id="{0A8FD2F5-8667-4552-AD9F-7990DB4B4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447" y="1621373"/>
                <a:ext cx="8609115" cy="697784"/>
              </a:xfrm>
              <a:prstGeom prst="rect">
                <a:avLst/>
              </a:prstGeom>
              <a:blipFill rotWithShape="0">
                <a:blip r:embed="rId3"/>
                <a:stretch>
                  <a:fillRect t="-5263" b="-1175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/>
              <p:cNvSpPr/>
              <p:nvPr/>
            </p:nvSpPr>
            <p:spPr>
              <a:xfrm>
                <a:off x="4321494" y="525724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Ova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494" y="5257245"/>
                <a:ext cx="457200" cy="457200"/>
              </a:xfrm>
              <a:prstGeom prst="ellipse">
                <a:avLst/>
              </a:prstGeom>
              <a:blipFill rotWithShape="0">
                <a:blip r:embed="rId4"/>
                <a:stretch>
                  <a:fillRect l="-2532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43" idx="7"/>
            <a:endCxn id="45" idx="3"/>
          </p:cNvCxnSpPr>
          <p:nvPr/>
        </p:nvCxnSpPr>
        <p:spPr>
          <a:xfrm flipV="1">
            <a:off x="4711739" y="4300943"/>
            <a:ext cx="997509" cy="1023257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/>
              <p:cNvSpPr/>
              <p:nvPr/>
            </p:nvSpPr>
            <p:spPr>
              <a:xfrm>
                <a:off x="5642293" y="3910698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5" name="Oval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293" y="3910698"/>
                <a:ext cx="457200" cy="4572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>
            <a:stCxn id="43" idx="6"/>
            <a:endCxn id="47" idx="3"/>
          </p:cNvCxnSpPr>
          <p:nvPr/>
        </p:nvCxnSpPr>
        <p:spPr>
          <a:xfrm flipV="1">
            <a:off x="4778694" y="4848543"/>
            <a:ext cx="958040" cy="637302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5669779" y="4458298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779" y="4458298"/>
                <a:ext cx="457200" cy="457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 rot="5400000">
            <a:off x="5771569" y="4884302"/>
            <a:ext cx="54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5685932" y="542332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932" y="5423320"/>
                <a:ext cx="457200" cy="457200"/>
              </a:xfrm>
              <a:prstGeom prst="ellipse">
                <a:avLst/>
              </a:prstGeom>
              <a:blipFill rotWithShape="0">
                <a:blip r:embed="rId7"/>
                <a:stretch>
                  <a:fillRect l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>
            <a:stCxn id="43" idx="5"/>
            <a:endCxn id="49" idx="1"/>
          </p:cNvCxnSpPr>
          <p:nvPr/>
        </p:nvCxnSpPr>
        <p:spPr>
          <a:xfrm flipV="1">
            <a:off x="4711739" y="5490275"/>
            <a:ext cx="1041148" cy="157215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951769" y="4574068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214071" y="4958061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67225" y="5499292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850314" y="5029741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358357" y="4489643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781221" y="4572541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644444" y="5143189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606577" y="5144938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293700" y="4738628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931436" y="5161314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278621" y="553331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083796" y="5389914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676567" y="5471682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914532" y="5907573"/>
                <a:ext cx="390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532" y="5907573"/>
                <a:ext cx="390685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347897" y="5670942"/>
                <a:ext cx="390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897" y="5670942"/>
                <a:ext cx="39068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848951" y="5826984"/>
                <a:ext cx="390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\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\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951" y="5826984"/>
                <a:ext cx="390685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14375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/>
              <p:cNvSpPr/>
              <p:nvPr/>
            </p:nvSpPr>
            <p:spPr>
              <a:xfrm>
                <a:off x="6407561" y="4342361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/>
              </a:p>
            </p:txBody>
          </p:sp>
        </mc:Choice>
        <mc:Fallback xmlns="">
          <p:sp>
            <p:nvSpPr>
              <p:cNvPr id="79" name="Oval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561" y="4342361"/>
                <a:ext cx="457200" cy="457200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/>
              <p:cNvSpPr/>
              <p:nvPr/>
            </p:nvSpPr>
            <p:spPr>
              <a:xfrm>
                <a:off x="6407561" y="377482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/>
              </a:p>
            </p:txBody>
          </p:sp>
        </mc:Choice>
        <mc:Fallback xmlns="">
          <p:sp>
            <p:nvSpPr>
              <p:cNvPr id="80" name="Oval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561" y="3774822"/>
                <a:ext cx="457200" cy="457200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 rot="5400000">
            <a:off x="6471688" y="4721539"/>
            <a:ext cx="51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/>
              <p:cNvSpPr/>
              <p:nvPr/>
            </p:nvSpPr>
            <p:spPr>
              <a:xfrm>
                <a:off x="6406879" y="519116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84" name="Oval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879" y="5191160"/>
                <a:ext cx="457200" cy="457200"/>
              </a:xfrm>
              <a:prstGeom prst="ellipse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2" descr="Image result for x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56" y="4110158"/>
            <a:ext cx="110144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Image result for x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56" y="4692993"/>
            <a:ext cx="110144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Image result for x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56" y="5548332"/>
            <a:ext cx="110144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Oval 93"/>
          <p:cNvSpPr/>
          <p:nvPr/>
        </p:nvSpPr>
        <p:spPr>
          <a:xfrm>
            <a:off x="934112" y="4481938"/>
            <a:ext cx="3223609" cy="1749929"/>
          </a:xfrm>
          <a:prstGeom prst="ellipse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/>
              <p:cNvSpPr/>
              <p:nvPr/>
            </p:nvSpPr>
            <p:spPr>
              <a:xfrm>
                <a:off x="4327331" y="3603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5" name="Oval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31" y="3603600"/>
                <a:ext cx="457200" cy="457200"/>
              </a:xfrm>
              <a:prstGeom prst="ellipse">
                <a:avLst/>
              </a:prstGeom>
              <a:blipFill rotWithShape="0">
                <a:blip r:embed="rId16"/>
                <a:stretch>
                  <a:fillRect l="-2532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/>
          <p:cNvCxnSpPr>
            <a:stCxn id="43" idx="0"/>
            <a:endCxn id="95" idx="4"/>
          </p:cNvCxnSpPr>
          <p:nvPr/>
        </p:nvCxnSpPr>
        <p:spPr>
          <a:xfrm flipV="1">
            <a:off x="4550094" y="4060800"/>
            <a:ext cx="5837" cy="1196445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5081186" y="3457357"/>
            <a:ext cx="2205183" cy="2830453"/>
          </a:xfrm>
          <a:prstGeom prst="ellipse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4161698" y="3499216"/>
            <a:ext cx="802180" cy="2541058"/>
          </a:xfrm>
          <a:prstGeom prst="ellipse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8284" y="3076707"/>
            <a:ext cx="2482171" cy="951412"/>
            <a:chOff x="658284" y="3076707"/>
            <a:chExt cx="2482171" cy="951412"/>
          </a:xfrm>
        </p:grpSpPr>
        <p:cxnSp>
          <p:nvCxnSpPr>
            <p:cNvPr id="89" name="Straight Connector 88"/>
            <p:cNvCxnSpPr/>
            <p:nvPr/>
          </p:nvCxnSpPr>
          <p:spPr>
            <a:xfrm flipH="1">
              <a:off x="818324" y="3620175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2" descr="Image result for x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484" y="3751120"/>
              <a:ext cx="182880" cy="2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1530730" y="3481675"/>
              <a:ext cx="1609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Conflict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530730" y="3751120"/>
              <a:ext cx="1609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Defect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18265" y="3472400"/>
              <a:ext cx="1755240" cy="55571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9B6E2DC-DDA7-4055-8ADF-E3C70701E016}"/>
                </a:ext>
              </a:extLst>
            </p:cNvPr>
            <p:cNvSpPr txBox="1"/>
            <p:nvPr/>
          </p:nvSpPr>
          <p:spPr>
            <a:xfrm>
              <a:off x="658284" y="3076707"/>
              <a:ext cx="1547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Legend: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99001" y="4509114"/>
            <a:ext cx="262058" cy="36933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01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7" grpId="0" animBg="1"/>
      <p:bldP spid="48" grpId="0"/>
      <p:bldP spid="49" grpId="0" animBg="1"/>
      <p:bldP spid="52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9" grpId="0" animBg="1"/>
      <p:bldP spid="70" grpId="0" animBg="1"/>
      <p:bldP spid="71" grpId="0" animBg="1"/>
      <p:bldP spid="72" grpId="0" animBg="1"/>
      <p:bldP spid="73" grpId="0"/>
      <p:bldP spid="75" grpId="0"/>
      <p:bldP spid="77" grpId="0"/>
      <p:bldP spid="79" grpId="0" animBg="1"/>
      <p:bldP spid="80" grpId="0" animBg="1"/>
      <p:bldP spid="82" grpId="0"/>
      <p:bldP spid="84" grpId="0" animBg="1"/>
      <p:bldP spid="94" grpId="0" animBg="1"/>
      <p:bldP spid="95" grpId="0" animBg="1"/>
      <p:bldP spid="113" grpId="0" animBg="1"/>
      <p:bldP spid="11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30" y="134938"/>
            <a:ext cx="8860970" cy="1076325"/>
          </a:xfrm>
        </p:spPr>
        <p:txBody>
          <a:bodyPr/>
          <a:lstStyle/>
          <a:p>
            <a:r>
              <a:rPr lang="en-US" sz="2500" dirty="0"/>
              <a:t>LEARNING CONFLICTS WHEN ALL DEPENDENCIES ARE KNOWN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0A8FD2F5-8667-4552-AD9F-7990DB4B4E4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2447" y="1621373"/>
                <a:ext cx="8609115" cy="697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2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err="1"/>
                  <a:t>Thm</a:t>
                </a:r>
                <a:r>
                  <a:rPr lang="en-US" sz="1800" dirty="0"/>
                  <a:t>. Assume that the repository contains at most d defects and c unknown weak conflicts. Any </a:t>
                </a:r>
                <a:r>
                  <a:rPr lang="en-US" sz="1800" i="1" dirty="0"/>
                  <a:t>non-adaptive</a:t>
                </a:r>
                <a:r>
                  <a:rPr lang="en-US" sz="1800" dirty="0"/>
                  <a:t> algorithm that solves Full Learning must make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queries.</a:t>
                </a: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xmlns="" id="{0A8FD2F5-8667-4552-AD9F-7990DB4B4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447" y="1621373"/>
                <a:ext cx="8609115" cy="697784"/>
              </a:xfrm>
              <a:prstGeom prst="rect">
                <a:avLst/>
              </a:prstGeom>
              <a:blipFill rotWithShape="0">
                <a:blip r:embed="rId3"/>
                <a:stretch>
                  <a:fillRect t="-5263" b="-44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0A8FD2F5-8667-4552-AD9F-7990DB4B4E4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2447" y="3142525"/>
                <a:ext cx="8959953" cy="697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2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err="1"/>
                  <a:t>Thm</a:t>
                </a:r>
                <a:r>
                  <a:rPr lang="en-US" sz="1800" dirty="0"/>
                  <a:t>: There exists a non-adaptive algorithm that makes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queries. </a:t>
                </a: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xmlns="" id="{0A8FD2F5-8667-4552-AD9F-7990DB4B4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447" y="3142525"/>
                <a:ext cx="8959953" cy="697784"/>
              </a:xfrm>
              <a:prstGeom prst="rect">
                <a:avLst/>
              </a:prstGeom>
              <a:blipFill rotWithShape="0">
                <a:blip r:embed="rId4"/>
                <a:stretch>
                  <a:fillRect t="-61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239061" y="3840309"/>
                <a:ext cx="3904939" cy="1828800"/>
              </a:xfrm>
              <a:prstGeom prst="cloud">
                <a:avLst/>
              </a:prstGeom>
              <a:gradFill>
                <a:gsLst>
                  <a:gs pos="0">
                    <a:srgbClr val="D20000"/>
                  </a:gs>
                  <a:gs pos="100000">
                    <a:schemeClr val="accent6">
                      <a:lumMod val="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The non-adaptive dependency on the number of defects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061" y="3840309"/>
                <a:ext cx="3904939" cy="1828800"/>
              </a:xfrm>
              <a:prstGeom prst="cloud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loud 52"/>
              <p:cNvSpPr/>
              <p:nvPr/>
            </p:nvSpPr>
            <p:spPr>
              <a:xfrm>
                <a:off x="181430" y="3840309"/>
                <a:ext cx="3904939" cy="1828800"/>
              </a:xfrm>
              <a:prstGeom prst="cloud">
                <a:avLst/>
              </a:prstGeom>
              <a:gradFill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tx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Adaptive algorithms can get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dependency!</a:t>
                </a:r>
              </a:p>
            </p:txBody>
          </p:sp>
        </mc:Choice>
        <mc:Fallback xmlns="">
          <p:sp>
            <p:nvSpPr>
              <p:cNvPr id="53" name="Cloud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0" y="3840309"/>
                <a:ext cx="3904939" cy="1828800"/>
              </a:xfrm>
              <a:prstGeom prst="cloud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0A8FD2F5-8667-4552-AD9F-7990DB4B4E4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1938" y="5854703"/>
                <a:ext cx="8959953" cy="697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2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75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5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5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75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75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5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75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75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75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75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75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5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750" dirty="0"/>
                  <a:t> queries to learn all defects and another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5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5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75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75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5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75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5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750" dirty="0"/>
                  <a:t> to learn conflicts.  </a:t>
                </a: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="" id="{0A8FD2F5-8667-4552-AD9F-7990DB4B4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938" y="5854703"/>
                <a:ext cx="8959953" cy="697784"/>
              </a:xfrm>
              <a:prstGeom prst="rect">
                <a:avLst/>
              </a:prstGeom>
              <a:blipFill rotWithShape="0">
                <a:blip r:embed="rId7"/>
                <a:stretch>
                  <a:fillRect t="-2609" r="-23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3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" grpId="0" animBg="1"/>
      <p:bldP spid="53" grpId="0" animBg="1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From Theory to Practice?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8DFC4F-652B-4256-9AC3-240E23569BDC}"/>
                  </a:ext>
                </a:extLst>
              </p:cNvPr>
              <p:cNvSpPr/>
              <p:nvPr/>
            </p:nvSpPr>
            <p:spPr>
              <a:xfrm>
                <a:off x="88490" y="1533832"/>
                <a:ext cx="6439902" cy="3570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We have that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400" b="0" dirty="0"/>
              </a:p>
              <a:p>
                <a:pPr lvl="1">
                  <a:lnSpc>
                    <a:spcPct val="150000"/>
                  </a:lnSpc>
                </a:pPr>
                <a:endParaRPr lang="en-US" sz="1400" b="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dirty="0"/>
                  <a:t>We can 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dirty="0"/>
                  <a:t>and increment their value till we run out of query budget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8DFC4F-652B-4256-9AC3-240E23569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0" y="1533832"/>
                <a:ext cx="6439902" cy="35705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837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</a:t>
            </a:r>
            <a:endParaRPr lang="en-US" dirty="0">
              <a:latin typeface="Verdana" charset="0"/>
            </a:endParaRPr>
          </a:p>
        </p:txBody>
      </p:sp>
      <p:pic>
        <p:nvPicPr>
          <p:cNvPr id="1026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719" y="1584952"/>
            <a:ext cx="5863612" cy="43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5FD8BB-39B6-4421-8F76-519C55BEC5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005" y="695325"/>
            <a:ext cx="91440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55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Summary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0" y="6187155"/>
            <a:ext cx="692209" cy="777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D649BE2-06DC-403B-8727-EBBB504C4A71}"/>
              </a:ext>
            </a:extLst>
          </p:cNvPr>
          <p:cNvSpPr txBox="1">
            <a:spLocks/>
          </p:cNvSpPr>
          <p:nvPr/>
        </p:nvSpPr>
        <p:spPr bwMode="auto">
          <a:xfrm>
            <a:off x="-79784" y="1343888"/>
            <a:ext cx="9151048" cy="69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If all dependencies are known and no conflicts exist, then there exists an efficient solution if the number of </a:t>
            </a:r>
            <a:r>
              <a:rPr lang="en-US" sz="2000" b="1" dirty="0"/>
              <a:t>root defects </a:t>
            </a:r>
            <a:r>
              <a:rPr lang="en-US" sz="2000" dirty="0"/>
              <a:t>is small.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If some dependencies are not known and no conflicts exist, then there exists an efficient solution if the number of </a:t>
            </a:r>
            <a:r>
              <a:rPr lang="en-US" sz="2000" b="1" dirty="0"/>
              <a:t>dependencies</a:t>
            </a:r>
            <a:r>
              <a:rPr lang="en-US" sz="2000" dirty="0"/>
              <a:t> and </a:t>
            </a:r>
            <a:r>
              <a:rPr lang="en-US" sz="2000" b="1" dirty="0"/>
              <a:t>defects</a:t>
            </a:r>
            <a:r>
              <a:rPr lang="en-US" sz="2000" dirty="0"/>
              <a:t> is small.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 the paper: lower bounds and efficient algorithms for discovering </a:t>
            </a:r>
            <a:r>
              <a:rPr lang="en-US" sz="2000" b="1" dirty="0"/>
              <a:t>conflicts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38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</a:t>
            </a:r>
            <a:endParaRPr lang="en-US" dirty="0">
              <a:latin typeface="Verdana" charset="0"/>
            </a:endParaRPr>
          </a:p>
        </p:txBody>
      </p:sp>
      <p:pic>
        <p:nvPicPr>
          <p:cNvPr id="1026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719" y="1584952"/>
            <a:ext cx="5863612" cy="43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5FD8BB-39B6-4421-8F76-519C55BEC5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005" y="695325"/>
            <a:ext cx="91440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29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</a:t>
            </a:r>
            <a:endParaRPr lang="en-US" dirty="0">
              <a:latin typeface="Verdana" charset="0"/>
            </a:endParaRPr>
          </a:p>
        </p:txBody>
      </p:sp>
      <p:pic>
        <p:nvPicPr>
          <p:cNvPr id="1026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719" y="1584952"/>
            <a:ext cx="5863612" cy="43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5FD8BB-39B6-4421-8F76-519C55BEC5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005" y="695325"/>
            <a:ext cx="91440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66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Can adaptivity help?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CFAF10-AB86-40C2-8ACA-0747D85F28CB}"/>
                  </a:ext>
                </a:extLst>
              </p:cNvPr>
              <p:cNvSpPr/>
              <p:nvPr/>
            </p:nvSpPr>
            <p:spPr>
              <a:xfrm>
                <a:off x="0" y="1790974"/>
                <a:ext cx="7440226" cy="477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Thm: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queries are needed… 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CFAF10-AB86-40C2-8ACA-0747D85F2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90974"/>
                <a:ext cx="7440226" cy="477888"/>
              </a:xfrm>
              <a:prstGeom prst="rect">
                <a:avLst/>
              </a:prstGeom>
              <a:blipFill>
                <a:blip r:embed="rId2"/>
                <a:stretch>
                  <a:fillRect l="-1229" t="-1282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0425DB3D-9047-4FCF-8779-DBCF6492E7AA}"/>
              </a:ext>
            </a:extLst>
          </p:cNvPr>
          <p:cNvSpPr/>
          <p:nvPr/>
        </p:nvSpPr>
        <p:spPr>
          <a:xfrm>
            <a:off x="2913449" y="2268862"/>
            <a:ext cx="6794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adaptive algorithms as well </a:t>
            </a:r>
            <a:r>
              <a:rPr lang="en-US" sz="2000" dirty="0">
                <a:sym typeface="Wingdings" panose="05000000000000000000" pitchFamily="2" charset="2"/>
              </a:rPr>
              <a:t></a:t>
            </a:r>
            <a:endParaRPr lang="en-US" sz="2000" i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2382940-1D6D-4158-95CF-4BE69620D80D}"/>
              </a:ext>
            </a:extLst>
          </p:cNvPr>
          <p:cNvSpPr/>
          <p:nvPr/>
        </p:nvSpPr>
        <p:spPr>
          <a:xfrm>
            <a:off x="0" y="3108486"/>
            <a:ext cx="6794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What if we assume that each package has unknown dependencies on only a small fraction of the packages?</a:t>
            </a: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50057-76ED-4EDC-B892-352F2D97C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883" y="4029075"/>
            <a:ext cx="5276117" cy="2833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87D7EE3-10E1-40BF-8663-9443EB467B07}"/>
                  </a:ext>
                </a:extLst>
              </p:cNvPr>
              <p:cNvSpPr/>
              <p:nvPr/>
            </p:nvSpPr>
            <p:spPr>
              <a:xfrm>
                <a:off x="15153" y="4804201"/>
                <a:ext cx="3852730" cy="1644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Thm: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queries are required </a:t>
                </a:r>
                <a:r>
                  <a:rPr lang="en-US" sz="2000" u="sng" dirty="0"/>
                  <a:t>unadaptively</a:t>
                </a:r>
                <a:r>
                  <a:rPr lang="en-US" sz="2000" dirty="0"/>
                  <a:t> even if each package depends on at most </a:t>
                </a:r>
                <a:r>
                  <a:rPr lang="en-US" sz="2000" b="1" dirty="0"/>
                  <a:t>one</a:t>
                </a:r>
                <a:r>
                  <a:rPr lang="en-US" sz="2000" dirty="0"/>
                  <a:t> unknown package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87D7EE3-10E1-40BF-8663-9443EB467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" y="4804201"/>
                <a:ext cx="3852730" cy="1644617"/>
              </a:xfrm>
              <a:prstGeom prst="rect">
                <a:avLst/>
              </a:prstGeom>
              <a:blipFill>
                <a:blip r:embed="rId4"/>
                <a:stretch>
                  <a:fillRect l="-1582" t="-2222" r="-3165" b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6C1FA6F-9E53-4F6A-802E-B11080290199}"/>
              </a:ext>
            </a:extLst>
          </p:cNvPr>
          <p:cNvSpPr/>
          <p:nvPr/>
        </p:nvSpPr>
        <p:spPr>
          <a:xfrm>
            <a:off x="8396288" y="6105525"/>
            <a:ext cx="495300" cy="46672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4A9C599-3411-4B82-AA3B-519BBE752F39}"/>
                  </a:ext>
                </a:extLst>
              </p:cNvPr>
              <p:cNvSpPr/>
              <p:nvPr/>
            </p:nvSpPr>
            <p:spPr>
              <a:xfrm>
                <a:off x="8158295" y="5633318"/>
                <a:ext cx="9857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4A9C599-3411-4B82-AA3B-519BBE752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95" y="5633318"/>
                <a:ext cx="98570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A82FB54-EDF9-4443-97ED-BC3E0524309E}"/>
                  </a:ext>
                </a:extLst>
              </p:cNvPr>
              <p:cNvSpPr/>
              <p:nvPr/>
            </p:nvSpPr>
            <p:spPr>
              <a:xfrm>
                <a:off x="15153" y="4912755"/>
                <a:ext cx="3852730" cy="1735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Thm: if we assume that each package (immediately) depends on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packages,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queries are enough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A82FB54-EDF9-4443-97ED-BC3E05243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" y="4912755"/>
                <a:ext cx="3852730" cy="1735283"/>
              </a:xfrm>
              <a:prstGeom prst="rect">
                <a:avLst/>
              </a:prstGeom>
              <a:blipFill>
                <a:blip r:embed="rId6"/>
                <a:stretch>
                  <a:fillRect l="-1582" t="-2105" r="-300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83AC492-562D-4ACD-8425-CAEE18DF6958}"/>
                  </a:ext>
                </a:extLst>
              </p:cNvPr>
              <p:cNvSpPr/>
              <p:nvPr/>
            </p:nvSpPr>
            <p:spPr>
              <a:xfrm>
                <a:off x="4705350" y="2330514"/>
                <a:ext cx="436245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For example.. </a:t>
                </a:r>
              </a:p>
              <a:p>
                <a:r>
                  <a:rPr lang="en-US" i="1" dirty="0"/>
                  <a:t>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37400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1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i="1" dirty="0"/>
                  <a:t> queries are needed non-adaptively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i="1" dirty="0"/>
                  <a:t> queries are needed adaptively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83AC492-562D-4ACD-8425-CAEE18DF6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50" y="2330514"/>
                <a:ext cx="4362450" cy="1754326"/>
              </a:xfrm>
              <a:prstGeom prst="rect">
                <a:avLst/>
              </a:prstGeom>
              <a:blipFill>
                <a:blip r:embed="rId7"/>
                <a:stretch>
                  <a:fillRect l="-1257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61CA5E2-B62C-4394-BD58-BA75C12772E8}"/>
              </a:ext>
            </a:extLst>
          </p:cNvPr>
          <p:cNvGrpSpPr/>
          <p:nvPr/>
        </p:nvGrpSpPr>
        <p:grpSpPr>
          <a:xfrm>
            <a:off x="5029200" y="4859585"/>
            <a:ext cx="3200400" cy="1188720"/>
            <a:chOff x="2743200" y="3611880"/>
            <a:chExt cx="3200400" cy="1188720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2DA8AF7-7A52-4B1F-B254-7B3CD82A693F}"/>
                </a:ext>
              </a:extLst>
            </p:cNvPr>
            <p:cNvSpPr/>
            <p:nvPr/>
          </p:nvSpPr>
          <p:spPr>
            <a:xfrm>
              <a:off x="3657600" y="361188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81E968E6-6AC5-442C-A22F-60AA37940D14}"/>
                </a:ext>
              </a:extLst>
            </p:cNvPr>
            <p:cNvSpPr/>
            <p:nvPr/>
          </p:nvSpPr>
          <p:spPr>
            <a:xfrm>
              <a:off x="4572000" y="434340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52E03347-F022-4425-939D-691EAD78505A}"/>
                </a:ext>
              </a:extLst>
            </p:cNvPr>
            <p:cNvCxnSpPr>
              <a:cxnSpLocks/>
              <a:stCxn id="168" idx="5"/>
              <a:endCxn id="169" idx="1"/>
            </p:cNvCxnSpPr>
            <p:nvPr/>
          </p:nvCxnSpPr>
          <p:spPr>
            <a:xfrm>
              <a:off x="4047845" y="4002125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548A9C8B-9DFA-48C4-AC7A-4548BD35390A}"/>
                </a:ext>
              </a:extLst>
            </p:cNvPr>
            <p:cNvSpPr/>
            <p:nvPr/>
          </p:nvSpPr>
          <p:spPr>
            <a:xfrm>
              <a:off x="3657600" y="434340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442F0652-0804-4D54-9CF2-A882F7587684}"/>
                </a:ext>
              </a:extLst>
            </p:cNvPr>
            <p:cNvCxnSpPr>
              <a:cxnSpLocks/>
              <a:stCxn id="171" idx="6"/>
              <a:endCxn id="169" idx="2"/>
            </p:cNvCxnSpPr>
            <p:nvPr/>
          </p:nvCxnSpPr>
          <p:spPr>
            <a:xfrm>
              <a:off x="4114800" y="4572000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0FD3BC67-7A07-4594-BE73-DB52F7C667A5}"/>
                </a:ext>
              </a:extLst>
            </p:cNvPr>
            <p:cNvSpPr/>
            <p:nvPr/>
          </p:nvSpPr>
          <p:spPr>
            <a:xfrm>
              <a:off x="2743200" y="361188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20881F1D-A81F-4685-A5C8-75850A31A19A}"/>
                    </a:ext>
                  </a:extLst>
                </p:cNvPr>
                <p:cNvSpPr/>
                <p:nvPr/>
              </p:nvSpPr>
              <p:spPr>
                <a:xfrm>
                  <a:off x="5486400" y="43434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Oval 173">
                  <a:extLst>
                    <a:ext uri="{FF2B5EF4-FFF2-40B4-BE49-F238E27FC236}">
                      <a16:creationId xmlns="" xmlns:a16="http://schemas.microsoft.com/office/drawing/2014/main" id="{20881F1D-A81F-4685-A5C8-75850A31A1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4343400"/>
                  <a:ext cx="457200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CC0BCD60-9DFA-4F76-BE3A-92B88FEBCB74}"/>
                </a:ext>
              </a:extLst>
            </p:cNvPr>
            <p:cNvCxnSpPr>
              <a:cxnSpLocks/>
              <a:stCxn id="176" idx="6"/>
              <a:endCxn id="171" idx="2"/>
            </p:cNvCxnSpPr>
            <p:nvPr/>
          </p:nvCxnSpPr>
          <p:spPr>
            <a:xfrm>
              <a:off x="3200400" y="4572000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E2F99D8-95AA-4172-8971-575321789241}"/>
                </a:ext>
              </a:extLst>
            </p:cNvPr>
            <p:cNvSpPr/>
            <p:nvPr/>
          </p:nvSpPr>
          <p:spPr>
            <a:xfrm>
              <a:off x="2743200" y="434340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6D442636-E9F3-45E8-832B-D6ECE33C5B61}"/>
                </a:ext>
              </a:extLst>
            </p:cNvPr>
            <p:cNvCxnSpPr>
              <a:cxnSpLocks/>
              <a:stCxn id="173" idx="5"/>
              <a:endCxn id="171" idx="1"/>
            </p:cNvCxnSpPr>
            <p:nvPr/>
          </p:nvCxnSpPr>
          <p:spPr>
            <a:xfrm>
              <a:off x="3133445" y="4002125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E1C9ED1C-B51D-4DE7-A381-7A44B58DE559}"/>
                </a:ext>
              </a:extLst>
            </p:cNvPr>
            <p:cNvSpPr/>
            <p:nvPr/>
          </p:nvSpPr>
          <p:spPr>
            <a:xfrm>
              <a:off x="5486400" y="361188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B382A85-1F08-4E41-8369-38EF9F3FEF9A}"/>
                </a:ext>
              </a:extLst>
            </p:cNvPr>
            <p:cNvCxnSpPr>
              <a:cxnSpLocks/>
              <a:stCxn id="178" idx="4"/>
              <a:endCxn id="174" idx="0"/>
            </p:cNvCxnSpPr>
            <p:nvPr/>
          </p:nvCxnSpPr>
          <p:spPr>
            <a:xfrm>
              <a:off x="5715000" y="4069080"/>
              <a:ext cx="0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6898022-99F2-4689-8580-860D6F761479}"/>
                </a:ext>
              </a:extLst>
            </p:cNvPr>
            <p:cNvSpPr/>
            <p:nvPr/>
          </p:nvSpPr>
          <p:spPr>
            <a:xfrm>
              <a:off x="4572000" y="361188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D03E9427-9B90-42E7-8F2E-5FF4F873E24F}"/>
                </a:ext>
              </a:extLst>
            </p:cNvPr>
            <p:cNvCxnSpPr>
              <a:cxnSpLocks/>
              <a:stCxn id="180" idx="5"/>
              <a:endCxn id="174" idx="1"/>
            </p:cNvCxnSpPr>
            <p:nvPr/>
          </p:nvCxnSpPr>
          <p:spPr>
            <a:xfrm>
              <a:off x="4962245" y="4002125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7696148-66CB-4B72-A3AC-69E49EEC022A}"/>
                </a:ext>
              </a:extLst>
            </p:cNvPr>
            <p:cNvCxnSpPr>
              <a:cxnSpLocks/>
              <a:stCxn id="173" idx="5"/>
              <a:endCxn id="169" idx="1"/>
            </p:cNvCxnSpPr>
            <p:nvPr/>
          </p:nvCxnSpPr>
          <p:spPr>
            <a:xfrm>
              <a:off x="3133445" y="4002125"/>
              <a:ext cx="15055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3220751A-EE7A-43D0-B5F5-AD567B0C36D8}"/>
                </a:ext>
              </a:extLst>
            </p:cNvPr>
            <p:cNvCxnSpPr>
              <a:cxnSpLocks/>
              <a:stCxn id="169" idx="6"/>
              <a:endCxn id="174" idx="2"/>
            </p:cNvCxnSpPr>
            <p:nvPr/>
          </p:nvCxnSpPr>
          <p:spPr>
            <a:xfrm>
              <a:off x="5029200" y="4572000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1AC98BF8-CFF2-44B7-8FD5-87E4C628F868}"/>
                </a:ext>
              </a:extLst>
            </p:cNvPr>
            <p:cNvCxnSpPr>
              <a:cxnSpLocks/>
              <a:stCxn id="173" idx="6"/>
              <a:endCxn id="168" idx="2"/>
            </p:cNvCxnSpPr>
            <p:nvPr/>
          </p:nvCxnSpPr>
          <p:spPr>
            <a:xfrm>
              <a:off x="3200400" y="3840480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8291CDD-BC62-46DE-82F8-96D212A22D14}"/>
              </a:ext>
            </a:extLst>
          </p:cNvPr>
          <p:cNvGrpSpPr/>
          <p:nvPr/>
        </p:nvGrpSpPr>
        <p:grpSpPr>
          <a:xfrm>
            <a:off x="5029200" y="4859585"/>
            <a:ext cx="3200400" cy="1193743"/>
            <a:chOff x="981355" y="1449705"/>
            <a:chExt cx="3200400" cy="1193743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1792D9F8-D01B-4D17-9918-C9348851D2FA}"/>
                </a:ext>
              </a:extLst>
            </p:cNvPr>
            <p:cNvSpPr/>
            <p:nvPr/>
          </p:nvSpPr>
          <p:spPr>
            <a:xfrm>
              <a:off x="18957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118A17E3-5D21-4B1C-A094-A0E7E69705C1}"/>
                </a:ext>
              </a:extLst>
            </p:cNvPr>
            <p:cNvSpPr/>
            <p:nvPr/>
          </p:nvSpPr>
          <p:spPr>
            <a:xfrm>
              <a:off x="28101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F4B00E07-1F0F-49A6-B27F-0501C803B8A0}"/>
                </a:ext>
              </a:extLst>
            </p:cNvPr>
            <p:cNvCxnSpPr>
              <a:cxnSpLocks/>
              <a:stCxn id="186" idx="5"/>
              <a:endCxn id="187" idx="1"/>
            </p:cNvCxnSpPr>
            <p:nvPr/>
          </p:nvCxnSpPr>
          <p:spPr>
            <a:xfrm>
              <a:off x="2286000" y="1839950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B1894C5E-E356-48DB-B2E7-4F9E1B0DA796}"/>
                </a:ext>
              </a:extLst>
            </p:cNvPr>
            <p:cNvSpPr/>
            <p:nvPr/>
          </p:nvSpPr>
          <p:spPr>
            <a:xfrm>
              <a:off x="18957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22F68F99-BFA0-4503-815F-2865E07A0729}"/>
                </a:ext>
              </a:extLst>
            </p:cNvPr>
            <p:cNvCxnSpPr>
              <a:cxnSpLocks/>
              <a:stCxn id="189" idx="6"/>
              <a:endCxn id="187" idx="2"/>
            </p:cNvCxnSpPr>
            <p:nvPr/>
          </p:nvCxnSpPr>
          <p:spPr>
            <a:xfrm>
              <a:off x="2352955" y="240982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AAAC6875-8785-4E9B-8617-6F683A6A0553}"/>
                </a:ext>
              </a:extLst>
            </p:cNvPr>
            <p:cNvSpPr/>
            <p:nvPr/>
          </p:nvSpPr>
          <p:spPr>
            <a:xfrm>
              <a:off x="9813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09668D2F-C90E-4B74-BED8-DAE8D5418FD2}"/>
                    </a:ext>
                  </a:extLst>
                </p:cNvPr>
                <p:cNvSpPr/>
                <p:nvPr/>
              </p:nvSpPr>
              <p:spPr>
                <a:xfrm>
                  <a:off x="3724555" y="2186248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2" name="Oval 191">
                  <a:extLst>
                    <a:ext uri="{FF2B5EF4-FFF2-40B4-BE49-F238E27FC236}">
                      <a16:creationId xmlns="" xmlns:a16="http://schemas.microsoft.com/office/drawing/2014/main" id="{09668D2F-C90E-4B74-BED8-DAE8D5418F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4555" y="2186248"/>
                  <a:ext cx="457200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B2D3CF71-4713-440F-964E-8E05948A83DD}"/>
                </a:ext>
              </a:extLst>
            </p:cNvPr>
            <p:cNvCxnSpPr>
              <a:cxnSpLocks/>
              <a:stCxn id="194" idx="6"/>
              <a:endCxn id="189" idx="2"/>
            </p:cNvCxnSpPr>
            <p:nvPr/>
          </p:nvCxnSpPr>
          <p:spPr>
            <a:xfrm>
              <a:off x="1438555" y="2409825"/>
              <a:ext cx="457200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1AC4111-C502-490F-8B95-28E6A4D6D7ED}"/>
                </a:ext>
              </a:extLst>
            </p:cNvPr>
            <p:cNvSpPr/>
            <p:nvPr/>
          </p:nvSpPr>
          <p:spPr>
            <a:xfrm>
              <a:off x="9813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4B91EFB4-F53E-4166-8466-6D6A286CCF59}"/>
                </a:ext>
              </a:extLst>
            </p:cNvPr>
            <p:cNvCxnSpPr>
              <a:cxnSpLocks/>
              <a:stCxn id="191" idx="5"/>
              <a:endCxn id="189" idx="1"/>
            </p:cNvCxnSpPr>
            <p:nvPr/>
          </p:nvCxnSpPr>
          <p:spPr>
            <a:xfrm>
              <a:off x="1371600" y="1839950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BAF38CE-3DCC-4A34-BC08-7880327E8D28}"/>
                </a:ext>
              </a:extLst>
            </p:cNvPr>
            <p:cNvSpPr/>
            <p:nvPr/>
          </p:nvSpPr>
          <p:spPr>
            <a:xfrm>
              <a:off x="37245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98069BB7-6FD5-47D8-BC26-06F900DF2E47}"/>
                </a:ext>
              </a:extLst>
            </p:cNvPr>
            <p:cNvCxnSpPr>
              <a:cxnSpLocks/>
              <a:stCxn id="196" idx="4"/>
              <a:endCxn id="192" idx="0"/>
            </p:cNvCxnSpPr>
            <p:nvPr/>
          </p:nvCxnSpPr>
          <p:spPr>
            <a:xfrm>
              <a:off x="3953155" y="1906905"/>
              <a:ext cx="0" cy="27934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1927CD6D-FAE0-49D8-987A-2B98688A1C41}"/>
                </a:ext>
              </a:extLst>
            </p:cNvPr>
            <p:cNvSpPr/>
            <p:nvPr/>
          </p:nvSpPr>
          <p:spPr>
            <a:xfrm>
              <a:off x="28101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E235FD5D-777F-42C5-B336-AF3C19F0B8A3}"/>
                </a:ext>
              </a:extLst>
            </p:cNvPr>
            <p:cNvCxnSpPr>
              <a:cxnSpLocks/>
              <a:stCxn id="198" idx="5"/>
              <a:endCxn id="192" idx="1"/>
            </p:cNvCxnSpPr>
            <p:nvPr/>
          </p:nvCxnSpPr>
          <p:spPr>
            <a:xfrm>
              <a:off x="3200400" y="1839950"/>
              <a:ext cx="591110" cy="41325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C50EAEF4-9406-44BE-B723-45E4DBE96C64}"/>
                </a:ext>
              </a:extLst>
            </p:cNvPr>
            <p:cNvCxnSpPr>
              <a:cxnSpLocks/>
              <a:stCxn id="191" idx="5"/>
              <a:endCxn id="187" idx="1"/>
            </p:cNvCxnSpPr>
            <p:nvPr/>
          </p:nvCxnSpPr>
          <p:spPr>
            <a:xfrm>
              <a:off x="1371600" y="1839950"/>
              <a:ext cx="15055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21DB53E0-5BD6-4507-B615-BEBC5965AA29}"/>
                </a:ext>
              </a:extLst>
            </p:cNvPr>
            <p:cNvCxnSpPr>
              <a:cxnSpLocks/>
              <a:stCxn id="187" idx="6"/>
              <a:endCxn id="192" idx="2"/>
            </p:cNvCxnSpPr>
            <p:nvPr/>
          </p:nvCxnSpPr>
          <p:spPr>
            <a:xfrm>
              <a:off x="3267355" y="2409825"/>
              <a:ext cx="457200" cy="502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EA436D26-7C52-43E3-8B9E-3A3906032A6E}"/>
                </a:ext>
              </a:extLst>
            </p:cNvPr>
            <p:cNvCxnSpPr>
              <a:cxnSpLocks/>
              <a:stCxn id="191" idx="6"/>
              <a:endCxn id="186" idx="2"/>
            </p:cNvCxnSpPr>
            <p:nvPr/>
          </p:nvCxnSpPr>
          <p:spPr>
            <a:xfrm>
              <a:off x="1438555" y="1678305"/>
              <a:ext cx="457200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CCD6A5C-E660-426F-966F-CC6C8D441814}"/>
              </a:ext>
            </a:extLst>
          </p:cNvPr>
          <p:cNvGrpSpPr/>
          <p:nvPr/>
        </p:nvGrpSpPr>
        <p:grpSpPr>
          <a:xfrm>
            <a:off x="5029200" y="4859585"/>
            <a:ext cx="3200400" cy="1193743"/>
            <a:chOff x="981355" y="1449705"/>
            <a:chExt cx="3200400" cy="1193743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DE703348-C7D6-4243-9391-7ECBF66EE7E5}"/>
                </a:ext>
              </a:extLst>
            </p:cNvPr>
            <p:cNvSpPr/>
            <p:nvPr/>
          </p:nvSpPr>
          <p:spPr>
            <a:xfrm>
              <a:off x="18957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D777D099-7357-4ECF-9323-9ACB8D4694D4}"/>
                </a:ext>
              </a:extLst>
            </p:cNvPr>
            <p:cNvSpPr/>
            <p:nvPr/>
          </p:nvSpPr>
          <p:spPr>
            <a:xfrm>
              <a:off x="28101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E7E01105-6D67-46A0-8583-D41824B2C5F8}"/>
                </a:ext>
              </a:extLst>
            </p:cNvPr>
            <p:cNvCxnSpPr>
              <a:cxnSpLocks/>
              <a:stCxn id="204" idx="5"/>
              <a:endCxn id="205" idx="1"/>
            </p:cNvCxnSpPr>
            <p:nvPr/>
          </p:nvCxnSpPr>
          <p:spPr>
            <a:xfrm>
              <a:off x="2286000" y="1839950"/>
              <a:ext cx="591110" cy="408230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3778A60B-E206-4E92-AFA8-B08F5E4FE02F}"/>
                </a:ext>
              </a:extLst>
            </p:cNvPr>
            <p:cNvSpPr/>
            <p:nvPr/>
          </p:nvSpPr>
          <p:spPr>
            <a:xfrm>
              <a:off x="18957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632B5C57-12C9-4C7E-A78F-9A16E6C18983}"/>
                </a:ext>
              </a:extLst>
            </p:cNvPr>
            <p:cNvCxnSpPr>
              <a:cxnSpLocks/>
              <a:stCxn id="207" idx="6"/>
              <a:endCxn id="205" idx="2"/>
            </p:cNvCxnSpPr>
            <p:nvPr/>
          </p:nvCxnSpPr>
          <p:spPr>
            <a:xfrm>
              <a:off x="2352955" y="240982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3726280-2256-479B-89E0-8D2245E0E943}"/>
                </a:ext>
              </a:extLst>
            </p:cNvPr>
            <p:cNvSpPr/>
            <p:nvPr/>
          </p:nvSpPr>
          <p:spPr>
            <a:xfrm>
              <a:off x="9813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4D09E05C-4B15-4AE3-8ADC-CDC6EC0DC3E9}"/>
                    </a:ext>
                  </a:extLst>
                </p:cNvPr>
                <p:cNvSpPr/>
                <p:nvPr/>
              </p:nvSpPr>
              <p:spPr>
                <a:xfrm>
                  <a:off x="3724555" y="2186248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0" name="Oval 209">
                  <a:extLst>
                    <a:ext uri="{FF2B5EF4-FFF2-40B4-BE49-F238E27FC236}">
                      <a16:creationId xmlns="" xmlns:a16="http://schemas.microsoft.com/office/drawing/2014/main" id="{4D09E05C-4B15-4AE3-8ADC-CDC6EC0DC3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4555" y="2186248"/>
                  <a:ext cx="457200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C2B4613C-B049-4E01-8639-15CD2226A02E}"/>
                </a:ext>
              </a:extLst>
            </p:cNvPr>
            <p:cNvCxnSpPr>
              <a:cxnSpLocks/>
              <a:stCxn id="212" idx="6"/>
              <a:endCxn id="207" idx="2"/>
            </p:cNvCxnSpPr>
            <p:nvPr/>
          </p:nvCxnSpPr>
          <p:spPr>
            <a:xfrm>
              <a:off x="1438555" y="240982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A68AA54-9B1B-4674-8380-C91125FC28B4}"/>
                </a:ext>
              </a:extLst>
            </p:cNvPr>
            <p:cNvSpPr/>
            <p:nvPr/>
          </p:nvSpPr>
          <p:spPr>
            <a:xfrm>
              <a:off x="9813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B1604B38-352E-40CC-8507-906427EAEB03}"/>
                </a:ext>
              </a:extLst>
            </p:cNvPr>
            <p:cNvCxnSpPr>
              <a:cxnSpLocks/>
              <a:stCxn id="209" idx="5"/>
              <a:endCxn id="207" idx="1"/>
            </p:cNvCxnSpPr>
            <p:nvPr/>
          </p:nvCxnSpPr>
          <p:spPr>
            <a:xfrm>
              <a:off x="1371600" y="1839950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B832845C-A9BD-4029-B783-32CDDF477432}"/>
                </a:ext>
              </a:extLst>
            </p:cNvPr>
            <p:cNvSpPr/>
            <p:nvPr/>
          </p:nvSpPr>
          <p:spPr>
            <a:xfrm>
              <a:off x="37245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13680646-C745-4DDD-8AEA-E0E6B1F31D00}"/>
                </a:ext>
              </a:extLst>
            </p:cNvPr>
            <p:cNvCxnSpPr>
              <a:cxnSpLocks/>
              <a:stCxn id="214" idx="4"/>
              <a:endCxn id="210" idx="0"/>
            </p:cNvCxnSpPr>
            <p:nvPr/>
          </p:nvCxnSpPr>
          <p:spPr>
            <a:xfrm>
              <a:off x="3953155" y="1906905"/>
              <a:ext cx="0" cy="27934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122DA56A-AF46-4554-A7DB-6961B242D76E}"/>
                </a:ext>
              </a:extLst>
            </p:cNvPr>
            <p:cNvSpPr/>
            <p:nvPr/>
          </p:nvSpPr>
          <p:spPr>
            <a:xfrm>
              <a:off x="28101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012D3BEB-7A4F-44C7-853E-94F9EBC78B0B}"/>
                </a:ext>
              </a:extLst>
            </p:cNvPr>
            <p:cNvCxnSpPr>
              <a:cxnSpLocks/>
              <a:stCxn id="216" idx="5"/>
              <a:endCxn id="210" idx="1"/>
            </p:cNvCxnSpPr>
            <p:nvPr/>
          </p:nvCxnSpPr>
          <p:spPr>
            <a:xfrm>
              <a:off x="3200400" y="1839950"/>
              <a:ext cx="591110" cy="41325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2A3C7511-66DB-4706-B401-FC977C61E60E}"/>
                </a:ext>
              </a:extLst>
            </p:cNvPr>
            <p:cNvCxnSpPr>
              <a:cxnSpLocks/>
              <a:stCxn id="209" idx="5"/>
              <a:endCxn id="205" idx="1"/>
            </p:cNvCxnSpPr>
            <p:nvPr/>
          </p:nvCxnSpPr>
          <p:spPr>
            <a:xfrm>
              <a:off x="1371600" y="1839950"/>
              <a:ext cx="15055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A93F5C49-2D22-48BB-BE23-515B7FF71783}"/>
                </a:ext>
              </a:extLst>
            </p:cNvPr>
            <p:cNvCxnSpPr>
              <a:cxnSpLocks/>
              <a:stCxn id="205" idx="6"/>
              <a:endCxn id="210" idx="2"/>
            </p:cNvCxnSpPr>
            <p:nvPr/>
          </p:nvCxnSpPr>
          <p:spPr>
            <a:xfrm>
              <a:off x="3267355" y="2409825"/>
              <a:ext cx="457200" cy="502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B3A52FDA-B3F8-4CC7-AF6A-3D8650657D6B}"/>
                </a:ext>
              </a:extLst>
            </p:cNvPr>
            <p:cNvCxnSpPr>
              <a:cxnSpLocks/>
              <a:stCxn id="209" idx="6"/>
              <a:endCxn id="204" idx="2"/>
            </p:cNvCxnSpPr>
            <p:nvPr/>
          </p:nvCxnSpPr>
          <p:spPr>
            <a:xfrm>
              <a:off x="1438555" y="167830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97E3E7-C293-40D8-A399-C4F447AF711A}"/>
              </a:ext>
            </a:extLst>
          </p:cNvPr>
          <p:cNvGrpSpPr/>
          <p:nvPr/>
        </p:nvGrpSpPr>
        <p:grpSpPr>
          <a:xfrm>
            <a:off x="5029200" y="4859585"/>
            <a:ext cx="3200400" cy="1193743"/>
            <a:chOff x="981355" y="1449705"/>
            <a:chExt cx="3200400" cy="1193743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9FEB2C1C-DF20-43D0-BE19-EBE7DB7B6C8A}"/>
                </a:ext>
              </a:extLst>
            </p:cNvPr>
            <p:cNvSpPr/>
            <p:nvPr/>
          </p:nvSpPr>
          <p:spPr>
            <a:xfrm>
              <a:off x="18957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6BCFA32B-1440-4712-9B98-707A94B42FAF}"/>
                </a:ext>
              </a:extLst>
            </p:cNvPr>
            <p:cNvSpPr/>
            <p:nvPr/>
          </p:nvSpPr>
          <p:spPr>
            <a:xfrm>
              <a:off x="28101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216EFFE9-B153-465E-B173-10847D5AAFD3}"/>
                </a:ext>
              </a:extLst>
            </p:cNvPr>
            <p:cNvCxnSpPr>
              <a:cxnSpLocks/>
              <a:stCxn id="222" idx="5"/>
              <a:endCxn id="223" idx="1"/>
            </p:cNvCxnSpPr>
            <p:nvPr/>
          </p:nvCxnSpPr>
          <p:spPr>
            <a:xfrm>
              <a:off x="2286000" y="1839950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901988F9-4BA6-4F0E-A610-B9CD306F1742}"/>
                </a:ext>
              </a:extLst>
            </p:cNvPr>
            <p:cNvSpPr/>
            <p:nvPr/>
          </p:nvSpPr>
          <p:spPr>
            <a:xfrm>
              <a:off x="18957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8A6D9229-4A26-4B9C-8AE3-967E84BE852A}"/>
                </a:ext>
              </a:extLst>
            </p:cNvPr>
            <p:cNvCxnSpPr>
              <a:cxnSpLocks/>
              <a:stCxn id="225" idx="6"/>
              <a:endCxn id="223" idx="2"/>
            </p:cNvCxnSpPr>
            <p:nvPr/>
          </p:nvCxnSpPr>
          <p:spPr>
            <a:xfrm>
              <a:off x="2352955" y="240982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0AC80F7D-3236-4DFD-A6BE-A3F291CA4BD4}"/>
                </a:ext>
              </a:extLst>
            </p:cNvPr>
            <p:cNvSpPr/>
            <p:nvPr/>
          </p:nvSpPr>
          <p:spPr>
            <a:xfrm>
              <a:off x="9813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A8638399-1A7A-4337-BA35-349FC5CACA08}"/>
                    </a:ext>
                  </a:extLst>
                </p:cNvPr>
                <p:cNvSpPr/>
                <p:nvPr/>
              </p:nvSpPr>
              <p:spPr>
                <a:xfrm>
                  <a:off x="3724555" y="2186248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8" name="Oval 227">
                  <a:extLst>
                    <a:ext uri="{FF2B5EF4-FFF2-40B4-BE49-F238E27FC236}">
                      <a16:creationId xmlns="" xmlns:a16="http://schemas.microsoft.com/office/drawing/2014/main" id="{A8638399-1A7A-4337-BA35-349FC5CAC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4555" y="2186248"/>
                  <a:ext cx="457200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4FCB3335-62B7-47A4-AB23-AB606AD7ABF7}"/>
                </a:ext>
              </a:extLst>
            </p:cNvPr>
            <p:cNvCxnSpPr>
              <a:cxnSpLocks/>
              <a:stCxn id="230" idx="6"/>
              <a:endCxn id="225" idx="2"/>
            </p:cNvCxnSpPr>
            <p:nvPr/>
          </p:nvCxnSpPr>
          <p:spPr>
            <a:xfrm>
              <a:off x="1438555" y="240982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C8EBEC8E-BACD-4796-B0E1-B73B4DC16AE3}"/>
                </a:ext>
              </a:extLst>
            </p:cNvPr>
            <p:cNvSpPr/>
            <p:nvPr/>
          </p:nvSpPr>
          <p:spPr>
            <a:xfrm>
              <a:off x="9813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8262C6E0-FB38-454D-8920-05BC3D2BC1FF}"/>
                </a:ext>
              </a:extLst>
            </p:cNvPr>
            <p:cNvCxnSpPr>
              <a:cxnSpLocks/>
              <a:stCxn id="227" idx="5"/>
              <a:endCxn id="225" idx="1"/>
            </p:cNvCxnSpPr>
            <p:nvPr/>
          </p:nvCxnSpPr>
          <p:spPr>
            <a:xfrm>
              <a:off x="1371600" y="1839950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7309DF7-B8E9-4FAF-9895-83412875DE43}"/>
                </a:ext>
              </a:extLst>
            </p:cNvPr>
            <p:cNvSpPr/>
            <p:nvPr/>
          </p:nvSpPr>
          <p:spPr>
            <a:xfrm>
              <a:off x="37245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34730B5D-00AA-4F2C-BCE9-D2C265E0948E}"/>
                </a:ext>
              </a:extLst>
            </p:cNvPr>
            <p:cNvCxnSpPr>
              <a:cxnSpLocks/>
              <a:stCxn id="232" idx="4"/>
              <a:endCxn id="228" idx="0"/>
            </p:cNvCxnSpPr>
            <p:nvPr/>
          </p:nvCxnSpPr>
          <p:spPr>
            <a:xfrm>
              <a:off x="3953155" y="1906905"/>
              <a:ext cx="0" cy="279343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9190BC66-B4E2-493C-BA1F-5609DA51AC73}"/>
                </a:ext>
              </a:extLst>
            </p:cNvPr>
            <p:cNvSpPr/>
            <p:nvPr/>
          </p:nvSpPr>
          <p:spPr>
            <a:xfrm>
              <a:off x="28101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C6A5B243-746C-46A4-ABE8-758972C9F902}"/>
                </a:ext>
              </a:extLst>
            </p:cNvPr>
            <p:cNvCxnSpPr>
              <a:cxnSpLocks/>
              <a:stCxn id="234" idx="5"/>
              <a:endCxn id="228" idx="1"/>
            </p:cNvCxnSpPr>
            <p:nvPr/>
          </p:nvCxnSpPr>
          <p:spPr>
            <a:xfrm>
              <a:off x="3200400" y="1839950"/>
              <a:ext cx="591110" cy="41325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D4FE4C4D-2677-4D29-8D04-412E51AAD245}"/>
                </a:ext>
              </a:extLst>
            </p:cNvPr>
            <p:cNvCxnSpPr>
              <a:cxnSpLocks/>
              <a:stCxn id="227" idx="5"/>
              <a:endCxn id="223" idx="1"/>
            </p:cNvCxnSpPr>
            <p:nvPr/>
          </p:nvCxnSpPr>
          <p:spPr>
            <a:xfrm>
              <a:off x="1371600" y="1839950"/>
              <a:ext cx="15055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5FF417BE-D29E-44BD-8883-C73191DDF128}"/>
                </a:ext>
              </a:extLst>
            </p:cNvPr>
            <p:cNvCxnSpPr>
              <a:cxnSpLocks/>
              <a:stCxn id="223" idx="6"/>
              <a:endCxn id="228" idx="2"/>
            </p:cNvCxnSpPr>
            <p:nvPr/>
          </p:nvCxnSpPr>
          <p:spPr>
            <a:xfrm>
              <a:off x="3267355" y="2409825"/>
              <a:ext cx="457200" cy="5023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7D41E0F3-6999-4E0F-94CA-C646661F7229}"/>
                </a:ext>
              </a:extLst>
            </p:cNvPr>
            <p:cNvCxnSpPr>
              <a:cxnSpLocks/>
              <a:stCxn id="227" idx="6"/>
              <a:endCxn id="222" idx="2"/>
            </p:cNvCxnSpPr>
            <p:nvPr/>
          </p:nvCxnSpPr>
          <p:spPr>
            <a:xfrm>
              <a:off x="1438555" y="167830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805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0122 -0.317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588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2.22222E-6 -0.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  <p:bldP spid="48" grpId="0"/>
      <p:bldP spid="48" grpId="1"/>
      <p:bldP spid="5" grpId="0" animBg="1"/>
      <p:bldP spid="5" grpId="1" animBg="1"/>
      <p:bldP spid="51" grpId="0"/>
      <p:bldP spid="51" grpId="1"/>
      <p:bldP spid="52" grpId="0"/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D7B65D-B4CD-4AED-BE70-2365CC1B9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129" y="1664055"/>
            <a:ext cx="6425741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043AFF-6DF2-40F3-8F6C-BC8107D3D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2587240"/>
            <a:ext cx="8496300" cy="1564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587BE0-80BA-4D56-84EA-14E65FB7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Hell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74430-CB77-44EA-A848-E775415CB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0960-D8EC-4C4B-8C5B-FA9F3366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F5458-8252-47A7-BED0-1067CAFA9DCD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5760" y="1645920"/>
                <a:ext cx="8326438" cy="2704138"/>
              </a:xfrm>
            </p:spPr>
            <p:txBody>
              <a:bodyPr/>
              <a:lstStyle/>
              <a:p>
                <a:r>
                  <a:rPr lang="en-US" dirty="0"/>
                  <a:t>A mixed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the set of </a:t>
                </a:r>
                <a:r>
                  <a:rPr lang="en-US" i="1" dirty="0"/>
                  <a:t>packages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the set of </a:t>
                </a:r>
                <a:r>
                  <a:rPr lang="en-US" b="1" dirty="0"/>
                  <a:t>unknown </a:t>
                </a:r>
                <a:r>
                  <a:rPr lang="en-US" i="1" dirty="0"/>
                  <a:t>conflicts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the set of </a:t>
                </a:r>
                <a:r>
                  <a:rPr lang="en-US" b="1" dirty="0"/>
                  <a:t>known </a:t>
                </a:r>
                <a:r>
                  <a:rPr lang="en-US" i="1" dirty="0"/>
                  <a:t>dependencies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the set of </a:t>
                </a:r>
                <a:r>
                  <a:rPr lang="en-US" b="1" dirty="0"/>
                  <a:t>unknown </a:t>
                </a:r>
                <a:r>
                  <a:rPr lang="en-US" i="1" dirty="0"/>
                  <a:t>dependencies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the set of </a:t>
                </a:r>
                <a:r>
                  <a:rPr lang="en-US" b="1" dirty="0"/>
                  <a:t>unknown </a:t>
                </a:r>
                <a:r>
                  <a:rPr lang="en-US" i="1" dirty="0"/>
                  <a:t>defects</a:t>
                </a:r>
              </a:p>
              <a:p>
                <a:pPr marL="411162" lvl="1" indent="0">
                  <a:buNone/>
                </a:pPr>
                <a:endParaRPr lang="en-US" i="1" dirty="0"/>
              </a:p>
              <a:p>
                <a:pPr marL="411162" lvl="1" indent="0">
                  <a:buNone/>
                </a:pPr>
                <a:r>
                  <a:rPr lang="en-US" i="1" dirty="0"/>
                  <a:t> 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F5458-8252-47A7-BED0-1067CAFA9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5760" y="1645920"/>
                <a:ext cx="8326438" cy="2704138"/>
              </a:xfrm>
              <a:blipFill>
                <a:blip r:embed="rId2"/>
                <a:stretch>
                  <a:fillRect t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5747DF6-5579-4FAF-9911-738A15A439B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5760" y="5081579"/>
                <a:ext cx="8326438" cy="697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i="1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are </a:t>
                </a:r>
                <a:r>
                  <a:rPr lang="en-US" b="1" dirty="0">
                    <a:solidFill>
                      <a:prstClr val="black"/>
                    </a:solidFill>
                  </a:rPr>
                  <a:t>small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5747DF6-5579-4FAF-9911-738A15A43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" y="5081579"/>
                <a:ext cx="8326438" cy="697784"/>
              </a:xfrm>
              <a:prstGeom prst="rect">
                <a:avLst/>
              </a:prstGeom>
              <a:blipFill>
                <a:blip r:embed="rId4"/>
                <a:stretch>
                  <a:fillRect t="-78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6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FFA8487-B635-4754-BA29-00A7FBA4FC4B}"/>
              </a:ext>
            </a:extLst>
          </p:cNvPr>
          <p:cNvCxnSpPr>
            <a:stCxn id="62" idx="6"/>
          </p:cNvCxnSpPr>
          <p:nvPr/>
        </p:nvCxnSpPr>
        <p:spPr>
          <a:xfrm flipV="1">
            <a:off x="22431164" y="8902260"/>
            <a:ext cx="27432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12DD638-F100-48D9-BE6F-4AFFFE2D8858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0446944" y="7455472"/>
            <a:ext cx="314112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64456986-B581-4C43-AD7C-12DFA5B01BE7}"/>
              </a:ext>
            </a:extLst>
          </p:cNvPr>
          <p:cNvGrpSpPr/>
          <p:nvPr/>
        </p:nvGrpSpPr>
        <p:grpSpPr>
          <a:xfrm>
            <a:off x="2743200" y="3611880"/>
            <a:ext cx="3200400" cy="1188720"/>
            <a:chOff x="2743200" y="3611880"/>
            <a:chExt cx="3200400" cy="118872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700E445-B934-4B2C-8ABB-327A1739EA73}"/>
                </a:ext>
              </a:extLst>
            </p:cNvPr>
            <p:cNvSpPr/>
            <p:nvPr/>
          </p:nvSpPr>
          <p:spPr>
            <a:xfrm>
              <a:off x="3657600" y="361188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6B46C0F-67AC-4B97-B629-5BFB490F4D91}"/>
                </a:ext>
              </a:extLst>
            </p:cNvPr>
            <p:cNvSpPr/>
            <p:nvPr/>
          </p:nvSpPr>
          <p:spPr>
            <a:xfrm>
              <a:off x="4572000" y="434340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00B6967-DE70-4EFD-A1C9-5C0D2067FE65}"/>
                </a:ext>
              </a:extLst>
            </p:cNvPr>
            <p:cNvCxnSpPr>
              <a:cxnSpLocks/>
              <a:stCxn id="61" idx="5"/>
              <a:endCxn id="62" idx="1"/>
            </p:cNvCxnSpPr>
            <p:nvPr/>
          </p:nvCxnSpPr>
          <p:spPr>
            <a:xfrm>
              <a:off x="4047845" y="4002125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5C1BBD9-BDC5-4F89-AA03-0569EF7E55F0}"/>
                </a:ext>
              </a:extLst>
            </p:cNvPr>
            <p:cNvSpPr/>
            <p:nvPr/>
          </p:nvSpPr>
          <p:spPr>
            <a:xfrm>
              <a:off x="3657600" y="434340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BBABF74-519E-4276-9C87-E02A1F33C4FB}"/>
                </a:ext>
              </a:extLst>
            </p:cNvPr>
            <p:cNvCxnSpPr>
              <a:cxnSpLocks/>
              <a:stCxn id="64" idx="6"/>
              <a:endCxn id="62" idx="2"/>
            </p:cNvCxnSpPr>
            <p:nvPr/>
          </p:nvCxnSpPr>
          <p:spPr>
            <a:xfrm>
              <a:off x="4114800" y="4572000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B02B6A9-87CB-42D7-AE44-8CF3103CD4E1}"/>
                </a:ext>
              </a:extLst>
            </p:cNvPr>
            <p:cNvSpPr/>
            <p:nvPr/>
          </p:nvSpPr>
          <p:spPr>
            <a:xfrm>
              <a:off x="2743200" y="361188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9523C5E-DFB8-4575-87CF-452A1C7436DE}"/>
                </a:ext>
              </a:extLst>
            </p:cNvPr>
            <p:cNvSpPr/>
            <p:nvPr/>
          </p:nvSpPr>
          <p:spPr>
            <a:xfrm>
              <a:off x="5486400" y="434340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7B1890C-F1CD-49EF-820A-E52A32F369FD}"/>
                </a:ext>
              </a:extLst>
            </p:cNvPr>
            <p:cNvCxnSpPr>
              <a:cxnSpLocks/>
              <a:stCxn id="71" idx="6"/>
              <a:endCxn id="64" idx="2"/>
            </p:cNvCxnSpPr>
            <p:nvPr/>
          </p:nvCxnSpPr>
          <p:spPr>
            <a:xfrm>
              <a:off x="3200400" y="4572000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D00F13A-45C2-417A-B4AE-BF72DE6AF43E}"/>
                </a:ext>
              </a:extLst>
            </p:cNvPr>
            <p:cNvSpPr/>
            <p:nvPr/>
          </p:nvSpPr>
          <p:spPr>
            <a:xfrm>
              <a:off x="2743200" y="434340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9CBA945-715C-4A6B-9E1E-EC3CE90F2178}"/>
                </a:ext>
              </a:extLst>
            </p:cNvPr>
            <p:cNvCxnSpPr>
              <a:cxnSpLocks/>
              <a:stCxn id="68" idx="5"/>
              <a:endCxn id="64" idx="1"/>
            </p:cNvCxnSpPr>
            <p:nvPr/>
          </p:nvCxnSpPr>
          <p:spPr>
            <a:xfrm>
              <a:off x="3133445" y="4002125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618DA41-C974-416B-9746-C972840DC928}"/>
                </a:ext>
              </a:extLst>
            </p:cNvPr>
            <p:cNvSpPr/>
            <p:nvPr/>
          </p:nvSpPr>
          <p:spPr>
            <a:xfrm>
              <a:off x="5486400" y="361188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1B5590B-4EE3-4467-B064-F737D81D3574}"/>
                </a:ext>
              </a:extLst>
            </p:cNvPr>
            <p:cNvCxnSpPr>
              <a:cxnSpLocks/>
              <a:stCxn id="73" idx="4"/>
              <a:endCxn id="69" idx="0"/>
            </p:cNvCxnSpPr>
            <p:nvPr/>
          </p:nvCxnSpPr>
          <p:spPr>
            <a:xfrm>
              <a:off x="5715000" y="4069080"/>
              <a:ext cx="0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7557F9B-A1D5-45AA-9D2F-F98E2D86CC02}"/>
                </a:ext>
              </a:extLst>
            </p:cNvPr>
            <p:cNvSpPr/>
            <p:nvPr/>
          </p:nvSpPr>
          <p:spPr>
            <a:xfrm>
              <a:off x="4572000" y="361188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60FA35E-894C-4072-B4AE-15075E276A84}"/>
                </a:ext>
              </a:extLst>
            </p:cNvPr>
            <p:cNvCxnSpPr>
              <a:cxnSpLocks/>
              <a:stCxn id="75" idx="5"/>
              <a:endCxn id="69" idx="1"/>
            </p:cNvCxnSpPr>
            <p:nvPr/>
          </p:nvCxnSpPr>
          <p:spPr>
            <a:xfrm>
              <a:off x="4962245" y="4002125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4161A46-19C8-4A1C-9C13-DA1C9607F008}"/>
                </a:ext>
              </a:extLst>
            </p:cNvPr>
            <p:cNvCxnSpPr>
              <a:cxnSpLocks/>
              <a:stCxn id="68" idx="5"/>
              <a:endCxn id="62" idx="1"/>
            </p:cNvCxnSpPr>
            <p:nvPr/>
          </p:nvCxnSpPr>
          <p:spPr>
            <a:xfrm>
              <a:off x="3133445" y="4002125"/>
              <a:ext cx="15055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EA228C1-2ED8-4E57-BCE4-0903CF758C5F}"/>
                </a:ext>
              </a:extLst>
            </p:cNvPr>
            <p:cNvCxnSpPr>
              <a:cxnSpLocks/>
              <a:stCxn id="62" idx="6"/>
              <a:endCxn id="69" idx="2"/>
            </p:cNvCxnSpPr>
            <p:nvPr/>
          </p:nvCxnSpPr>
          <p:spPr>
            <a:xfrm>
              <a:off x="5029200" y="4572000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A68848B7-FD67-4144-8186-39DAA55FDDFB}"/>
                </a:ext>
              </a:extLst>
            </p:cNvPr>
            <p:cNvCxnSpPr>
              <a:cxnSpLocks/>
              <a:stCxn id="68" idx="6"/>
              <a:endCxn id="61" idx="2"/>
            </p:cNvCxnSpPr>
            <p:nvPr/>
          </p:nvCxnSpPr>
          <p:spPr>
            <a:xfrm>
              <a:off x="3200400" y="3840480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18778D6-770B-450B-A40A-B44BACF7B67F}"/>
              </a:ext>
            </a:extLst>
          </p:cNvPr>
          <p:cNvGrpSpPr/>
          <p:nvPr/>
        </p:nvGrpSpPr>
        <p:grpSpPr>
          <a:xfrm>
            <a:off x="2743200" y="3611880"/>
            <a:ext cx="3200400" cy="1188720"/>
            <a:chOff x="981355" y="1449705"/>
            <a:chExt cx="3200400" cy="1188720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3041AD31-C5CE-4EFE-8D32-8BCDE6033C63}"/>
                </a:ext>
              </a:extLst>
            </p:cNvPr>
            <p:cNvSpPr/>
            <p:nvPr/>
          </p:nvSpPr>
          <p:spPr>
            <a:xfrm>
              <a:off x="18957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D372636-A491-4CDF-8217-F5DCE9342D5C}"/>
                </a:ext>
              </a:extLst>
            </p:cNvPr>
            <p:cNvSpPr/>
            <p:nvPr/>
          </p:nvSpPr>
          <p:spPr>
            <a:xfrm>
              <a:off x="28101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6AC38A9E-7D2C-470C-B6A0-A58D3F3DCC85}"/>
                </a:ext>
              </a:extLst>
            </p:cNvPr>
            <p:cNvCxnSpPr>
              <a:cxnSpLocks/>
              <a:stCxn id="116" idx="5"/>
              <a:endCxn id="117" idx="1"/>
            </p:cNvCxnSpPr>
            <p:nvPr/>
          </p:nvCxnSpPr>
          <p:spPr>
            <a:xfrm>
              <a:off x="2286000" y="1839950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EAF2032-291E-4E07-ADD0-4B78C6FA3B16}"/>
                </a:ext>
              </a:extLst>
            </p:cNvPr>
            <p:cNvSpPr/>
            <p:nvPr/>
          </p:nvSpPr>
          <p:spPr>
            <a:xfrm>
              <a:off x="18957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FA9D6DDB-F783-4235-8402-857012882580}"/>
                </a:ext>
              </a:extLst>
            </p:cNvPr>
            <p:cNvCxnSpPr>
              <a:cxnSpLocks/>
              <a:stCxn id="119" idx="6"/>
              <a:endCxn id="117" idx="2"/>
            </p:cNvCxnSpPr>
            <p:nvPr/>
          </p:nvCxnSpPr>
          <p:spPr>
            <a:xfrm>
              <a:off x="2352955" y="240982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C850104-9D87-4999-B86D-4D821CC6E3C7}"/>
                </a:ext>
              </a:extLst>
            </p:cNvPr>
            <p:cNvSpPr/>
            <p:nvPr/>
          </p:nvSpPr>
          <p:spPr>
            <a:xfrm>
              <a:off x="9813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95A99DDC-CA13-4A34-B53E-19471E7A1CB1}"/>
                </a:ext>
              </a:extLst>
            </p:cNvPr>
            <p:cNvSpPr/>
            <p:nvPr/>
          </p:nvSpPr>
          <p:spPr>
            <a:xfrm>
              <a:off x="37245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08725FD4-2829-45F6-9C36-BDDAD2F2BE87}"/>
                </a:ext>
              </a:extLst>
            </p:cNvPr>
            <p:cNvCxnSpPr>
              <a:cxnSpLocks/>
              <a:stCxn id="124" idx="6"/>
              <a:endCxn id="119" idx="2"/>
            </p:cNvCxnSpPr>
            <p:nvPr/>
          </p:nvCxnSpPr>
          <p:spPr>
            <a:xfrm>
              <a:off x="1438555" y="2409825"/>
              <a:ext cx="457200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6A5D097-1221-4CAF-BFA1-470E4455934F}"/>
                </a:ext>
              </a:extLst>
            </p:cNvPr>
            <p:cNvSpPr/>
            <p:nvPr/>
          </p:nvSpPr>
          <p:spPr>
            <a:xfrm>
              <a:off x="9813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1A166514-003F-4A20-B2BF-788DDEF15724}"/>
                </a:ext>
              </a:extLst>
            </p:cNvPr>
            <p:cNvCxnSpPr>
              <a:cxnSpLocks/>
              <a:stCxn id="121" idx="5"/>
              <a:endCxn id="119" idx="1"/>
            </p:cNvCxnSpPr>
            <p:nvPr/>
          </p:nvCxnSpPr>
          <p:spPr>
            <a:xfrm>
              <a:off x="1371600" y="1839950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AF02A73-7D30-4277-BF1A-C0C8E2CDAB6A}"/>
                </a:ext>
              </a:extLst>
            </p:cNvPr>
            <p:cNvSpPr/>
            <p:nvPr/>
          </p:nvSpPr>
          <p:spPr>
            <a:xfrm>
              <a:off x="37245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F456F999-BE20-48BB-B160-6CC9BAD07938}"/>
                </a:ext>
              </a:extLst>
            </p:cNvPr>
            <p:cNvCxnSpPr>
              <a:cxnSpLocks/>
              <a:stCxn id="126" idx="4"/>
              <a:endCxn id="122" idx="0"/>
            </p:cNvCxnSpPr>
            <p:nvPr/>
          </p:nvCxnSpPr>
          <p:spPr>
            <a:xfrm>
              <a:off x="3953155" y="1906905"/>
              <a:ext cx="0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5D15A56-7CDB-4AB1-BDA2-E3989AFE25FF}"/>
                </a:ext>
              </a:extLst>
            </p:cNvPr>
            <p:cNvSpPr/>
            <p:nvPr/>
          </p:nvSpPr>
          <p:spPr>
            <a:xfrm>
              <a:off x="28101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43D865DF-8476-474F-92E1-A983C44E54C3}"/>
                </a:ext>
              </a:extLst>
            </p:cNvPr>
            <p:cNvCxnSpPr>
              <a:cxnSpLocks/>
              <a:stCxn id="128" idx="5"/>
              <a:endCxn id="122" idx="1"/>
            </p:cNvCxnSpPr>
            <p:nvPr/>
          </p:nvCxnSpPr>
          <p:spPr>
            <a:xfrm>
              <a:off x="3200400" y="1839950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0EE3B295-08DF-4094-9A18-3923A6BB812F}"/>
                </a:ext>
              </a:extLst>
            </p:cNvPr>
            <p:cNvCxnSpPr>
              <a:cxnSpLocks/>
              <a:stCxn id="121" idx="5"/>
              <a:endCxn id="117" idx="1"/>
            </p:cNvCxnSpPr>
            <p:nvPr/>
          </p:nvCxnSpPr>
          <p:spPr>
            <a:xfrm>
              <a:off x="1371600" y="1839950"/>
              <a:ext cx="15055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979ACB9-1DB0-49D8-9A65-2C994BDE2099}"/>
                </a:ext>
              </a:extLst>
            </p:cNvPr>
            <p:cNvCxnSpPr>
              <a:cxnSpLocks/>
              <a:stCxn id="117" idx="6"/>
              <a:endCxn id="122" idx="2"/>
            </p:cNvCxnSpPr>
            <p:nvPr/>
          </p:nvCxnSpPr>
          <p:spPr>
            <a:xfrm>
              <a:off x="3267355" y="240982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57819A15-66B5-4A01-BDF4-8F5813E6AD05}"/>
                </a:ext>
              </a:extLst>
            </p:cNvPr>
            <p:cNvCxnSpPr>
              <a:cxnSpLocks/>
              <a:stCxn id="121" idx="6"/>
              <a:endCxn id="116" idx="2"/>
            </p:cNvCxnSpPr>
            <p:nvPr/>
          </p:nvCxnSpPr>
          <p:spPr>
            <a:xfrm>
              <a:off x="1438555" y="1678305"/>
              <a:ext cx="457200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Oval 132">
            <a:extLst>
              <a:ext uri="{FF2B5EF4-FFF2-40B4-BE49-F238E27FC236}">
                <a16:creationId xmlns:a16="http://schemas.microsoft.com/office/drawing/2014/main" id="{82577237-56C4-4106-B610-D768ACA075DC}"/>
              </a:ext>
            </a:extLst>
          </p:cNvPr>
          <p:cNvSpPr/>
          <p:nvPr/>
        </p:nvSpPr>
        <p:spPr>
          <a:xfrm>
            <a:off x="6134380" y="26098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BBA1BB2-567E-40CF-8F22-07F84D463A2D}"/>
              </a:ext>
            </a:extLst>
          </p:cNvPr>
          <p:cNvSpPr/>
          <p:nvPr/>
        </p:nvSpPr>
        <p:spPr>
          <a:xfrm>
            <a:off x="7048780" y="99250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DA0C3D51-CBD7-438C-8127-6F2688AB11CC}"/>
              </a:ext>
            </a:extLst>
          </p:cNvPr>
          <p:cNvCxnSpPr>
            <a:cxnSpLocks/>
            <a:stCxn id="133" idx="5"/>
            <a:endCxn id="134" idx="1"/>
          </p:cNvCxnSpPr>
          <p:nvPr/>
        </p:nvCxnSpPr>
        <p:spPr>
          <a:xfrm>
            <a:off x="6524625" y="651230"/>
            <a:ext cx="591110" cy="40823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CC057CE9-BAA2-4008-927C-9BCD3461A78D}"/>
              </a:ext>
            </a:extLst>
          </p:cNvPr>
          <p:cNvSpPr/>
          <p:nvPr/>
        </p:nvSpPr>
        <p:spPr>
          <a:xfrm>
            <a:off x="6134380" y="99250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BAED3F31-B815-4E7C-B103-23A4A1E87A61}"/>
              </a:ext>
            </a:extLst>
          </p:cNvPr>
          <p:cNvCxnSpPr>
            <a:cxnSpLocks/>
            <a:stCxn id="136" idx="6"/>
            <a:endCxn id="134" idx="2"/>
          </p:cNvCxnSpPr>
          <p:nvPr/>
        </p:nvCxnSpPr>
        <p:spPr>
          <a:xfrm>
            <a:off x="6591580" y="1221105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E2FE3496-474D-460E-B109-C3E6A0B0EC31}"/>
              </a:ext>
            </a:extLst>
          </p:cNvPr>
          <p:cNvSpPr/>
          <p:nvPr/>
        </p:nvSpPr>
        <p:spPr>
          <a:xfrm>
            <a:off x="5219980" y="26098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4B169C93-0170-4924-997C-A8AAEB7002FD}"/>
              </a:ext>
            </a:extLst>
          </p:cNvPr>
          <p:cNvSpPr/>
          <p:nvPr/>
        </p:nvSpPr>
        <p:spPr>
          <a:xfrm>
            <a:off x="7963180" y="99250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8507B712-ABB8-4B2D-8D30-DF792E40C944}"/>
              </a:ext>
            </a:extLst>
          </p:cNvPr>
          <p:cNvCxnSpPr>
            <a:cxnSpLocks/>
            <a:stCxn id="141" idx="6"/>
            <a:endCxn id="136" idx="2"/>
          </p:cNvCxnSpPr>
          <p:nvPr/>
        </p:nvCxnSpPr>
        <p:spPr>
          <a:xfrm>
            <a:off x="5677180" y="1221105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>
            <a:extLst>
              <a:ext uri="{FF2B5EF4-FFF2-40B4-BE49-F238E27FC236}">
                <a16:creationId xmlns:a16="http://schemas.microsoft.com/office/drawing/2014/main" id="{AF9A942A-686A-41C5-A8E9-49A8BDC74E2F}"/>
              </a:ext>
            </a:extLst>
          </p:cNvPr>
          <p:cNvSpPr/>
          <p:nvPr/>
        </p:nvSpPr>
        <p:spPr>
          <a:xfrm>
            <a:off x="5219980" y="99250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01C8204-41ED-4596-8365-F4897A6065C8}"/>
              </a:ext>
            </a:extLst>
          </p:cNvPr>
          <p:cNvCxnSpPr>
            <a:cxnSpLocks/>
            <a:stCxn id="138" idx="5"/>
            <a:endCxn id="136" idx="1"/>
          </p:cNvCxnSpPr>
          <p:nvPr/>
        </p:nvCxnSpPr>
        <p:spPr>
          <a:xfrm>
            <a:off x="5610225" y="651230"/>
            <a:ext cx="591110" cy="40823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0FA0EE35-50BF-4E9D-A4D0-EEF06937754D}"/>
              </a:ext>
            </a:extLst>
          </p:cNvPr>
          <p:cNvSpPr/>
          <p:nvPr/>
        </p:nvSpPr>
        <p:spPr>
          <a:xfrm>
            <a:off x="7963180" y="26098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B7BB026-D29F-466A-9FC4-57C891D24DDF}"/>
              </a:ext>
            </a:extLst>
          </p:cNvPr>
          <p:cNvCxnSpPr>
            <a:cxnSpLocks/>
            <a:stCxn id="143" idx="4"/>
            <a:endCxn id="139" idx="0"/>
          </p:cNvCxnSpPr>
          <p:nvPr/>
        </p:nvCxnSpPr>
        <p:spPr>
          <a:xfrm>
            <a:off x="8191780" y="718185"/>
            <a:ext cx="0" cy="27432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F379679C-6CB5-44FD-9EE7-0AA52D8DFB7A}"/>
              </a:ext>
            </a:extLst>
          </p:cNvPr>
          <p:cNvSpPr/>
          <p:nvPr/>
        </p:nvSpPr>
        <p:spPr>
          <a:xfrm>
            <a:off x="7048780" y="26098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82395E96-4B66-4F25-BB27-F700D664D9D5}"/>
              </a:ext>
            </a:extLst>
          </p:cNvPr>
          <p:cNvCxnSpPr>
            <a:cxnSpLocks/>
            <a:stCxn id="145" idx="5"/>
            <a:endCxn id="139" idx="1"/>
          </p:cNvCxnSpPr>
          <p:nvPr/>
        </p:nvCxnSpPr>
        <p:spPr>
          <a:xfrm>
            <a:off x="7439025" y="651230"/>
            <a:ext cx="591110" cy="40823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C2D9B283-6DED-4397-AE96-E21091812E0A}"/>
              </a:ext>
            </a:extLst>
          </p:cNvPr>
          <p:cNvCxnSpPr>
            <a:cxnSpLocks/>
            <a:stCxn id="138" idx="5"/>
            <a:endCxn id="134" idx="1"/>
          </p:cNvCxnSpPr>
          <p:nvPr/>
        </p:nvCxnSpPr>
        <p:spPr>
          <a:xfrm>
            <a:off x="5610225" y="651230"/>
            <a:ext cx="1505510" cy="40823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5399745-5D92-47B4-A73D-D5326ABD3F3C}"/>
              </a:ext>
            </a:extLst>
          </p:cNvPr>
          <p:cNvCxnSpPr>
            <a:cxnSpLocks/>
            <a:stCxn id="134" idx="6"/>
            <a:endCxn id="139" idx="2"/>
          </p:cNvCxnSpPr>
          <p:nvPr/>
        </p:nvCxnSpPr>
        <p:spPr>
          <a:xfrm>
            <a:off x="7505980" y="1221105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B9C4727-0FD5-4B18-9120-62947039F4D8}"/>
              </a:ext>
            </a:extLst>
          </p:cNvPr>
          <p:cNvCxnSpPr>
            <a:cxnSpLocks/>
            <a:stCxn id="138" idx="6"/>
            <a:endCxn id="133" idx="2"/>
          </p:cNvCxnSpPr>
          <p:nvPr/>
        </p:nvCxnSpPr>
        <p:spPr>
          <a:xfrm>
            <a:off x="5677180" y="489585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62E7F27-7648-4D13-BCF8-490356D84A36}"/>
              </a:ext>
            </a:extLst>
          </p:cNvPr>
          <p:cNvGrpSpPr/>
          <p:nvPr/>
        </p:nvGrpSpPr>
        <p:grpSpPr>
          <a:xfrm>
            <a:off x="2743200" y="3611880"/>
            <a:ext cx="3200400" cy="1188720"/>
            <a:chOff x="981355" y="1449705"/>
            <a:chExt cx="3200400" cy="1188720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77D3D794-9281-4635-8B5D-917F4A3B7A59}"/>
                </a:ext>
              </a:extLst>
            </p:cNvPr>
            <p:cNvSpPr/>
            <p:nvPr/>
          </p:nvSpPr>
          <p:spPr>
            <a:xfrm>
              <a:off x="18957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B5864EC-BD15-4048-9E4A-A537D57B758C}"/>
                </a:ext>
              </a:extLst>
            </p:cNvPr>
            <p:cNvSpPr/>
            <p:nvPr/>
          </p:nvSpPr>
          <p:spPr>
            <a:xfrm>
              <a:off x="28101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B57BD974-1A27-4CEA-B03B-12EBBBD00329}"/>
                </a:ext>
              </a:extLst>
            </p:cNvPr>
            <p:cNvCxnSpPr>
              <a:cxnSpLocks/>
              <a:stCxn id="152" idx="5"/>
              <a:endCxn id="153" idx="1"/>
            </p:cNvCxnSpPr>
            <p:nvPr/>
          </p:nvCxnSpPr>
          <p:spPr>
            <a:xfrm>
              <a:off x="2286000" y="1839950"/>
              <a:ext cx="591110" cy="408230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337617E-281A-4F53-AFBD-AEDA4C922806}"/>
                </a:ext>
              </a:extLst>
            </p:cNvPr>
            <p:cNvSpPr/>
            <p:nvPr/>
          </p:nvSpPr>
          <p:spPr>
            <a:xfrm>
              <a:off x="18957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E8DDFA7B-89D2-4D66-9D08-69D9D9E99326}"/>
                </a:ext>
              </a:extLst>
            </p:cNvPr>
            <p:cNvCxnSpPr>
              <a:cxnSpLocks/>
              <a:stCxn id="155" idx="6"/>
              <a:endCxn id="153" idx="2"/>
            </p:cNvCxnSpPr>
            <p:nvPr/>
          </p:nvCxnSpPr>
          <p:spPr>
            <a:xfrm>
              <a:off x="2352955" y="240982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129D7ADC-79CC-41D3-AE6D-EB45860861CE}"/>
                </a:ext>
              </a:extLst>
            </p:cNvPr>
            <p:cNvSpPr/>
            <p:nvPr/>
          </p:nvSpPr>
          <p:spPr>
            <a:xfrm>
              <a:off x="9813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EB94978D-278F-4757-957E-F05B3F89F69D}"/>
                </a:ext>
              </a:extLst>
            </p:cNvPr>
            <p:cNvSpPr/>
            <p:nvPr/>
          </p:nvSpPr>
          <p:spPr>
            <a:xfrm>
              <a:off x="37245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A3B62EA0-C12F-455C-89F0-DC652028B194}"/>
                </a:ext>
              </a:extLst>
            </p:cNvPr>
            <p:cNvCxnSpPr>
              <a:cxnSpLocks/>
              <a:stCxn id="160" idx="6"/>
              <a:endCxn id="155" idx="2"/>
            </p:cNvCxnSpPr>
            <p:nvPr/>
          </p:nvCxnSpPr>
          <p:spPr>
            <a:xfrm>
              <a:off x="1438555" y="240982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9810F7C-313E-4F1C-ACCA-37263F3E3BAA}"/>
                </a:ext>
              </a:extLst>
            </p:cNvPr>
            <p:cNvSpPr/>
            <p:nvPr/>
          </p:nvSpPr>
          <p:spPr>
            <a:xfrm>
              <a:off x="9813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DFBDC8B4-610C-4AA2-B224-F186F0574102}"/>
                </a:ext>
              </a:extLst>
            </p:cNvPr>
            <p:cNvCxnSpPr>
              <a:cxnSpLocks/>
              <a:stCxn id="157" idx="5"/>
              <a:endCxn id="155" idx="1"/>
            </p:cNvCxnSpPr>
            <p:nvPr/>
          </p:nvCxnSpPr>
          <p:spPr>
            <a:xfrm>
              <a:off x="1371600" y="1839950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F52197C4-1CF3-4023-8985-61742FC00810}"/>
                </a:ext>
              </a:extLst>
            </p:cNvPr>
            <p:cNvSpPr/>
            <p:nvPr/>
          </p:nvSpPr>
          <p:spPr>
            <a:xfrm>
              <a:off x="37245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1998D3BD-EC17-4AD5-82FD-D70192154FE2}"/>
                </a:ext>
              </a:extLst>
            </p:cNvPr>
            <p:cNvCxnSpPr>
              <a:cxnSpLocks/>
              <a:stCxn id="162" idx="4"/>
              <a:endCxn id="158" idx="0"/>
            </p:cNvCxnSpPr>
            <p:nvPr/>
          </p:nvCxnSpPr>
          <p:spPr>
            <a:xfrm>
              <a:off x="3953155" y="1906905"/>
              <a:ext cx="0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88EC2B2-BB47-47A5-BF39-73FB9DC62FC2}"/>
                </a:ext>
              </a:extLst>
            </p:cNvPr>
            <p:cNvSpPr/>
            <p:nvPr/>
          </p:nvSpPr>
          <p:spPr>
            <a:xfrm>
              <a:off x="28101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381D234F-4E90-4DF8-AC58-3CC2DB61CD7D}"/>
                </a:ext>
              </a:extLst>
            </p:cNvPr>
            <p:cNvCxnSpPr>
              <a:cxnSpLocks/>
              <a:stCxn id="164" idx="5"/>
              <a:endCxn id="158" idx="1"/>
            </p:cNvCxnSpPr>
            <p:nvPr/>
          </p:nvCxnSpPr>
          <p:spPr>
            <a:xfrm>
              <a:off x="3200400" y="1839950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CDAC45D9-1E07-4200-BE63-3499FE706448}"/>
                </a:ext>
              </a:extLst>
            </p:cNvPr>
            <p:cNvCxnSpPr>
              <a:cxnSpLocks/>
              <a:stCxn id="157" idx="5"/>
              <a:endCxn id="153" idx="1"/>
            </p:cNvCxnSpPr>
            <p:nvPr/>
          </p:nvCxnSpPr>
          <p:spPr>
            <a:xfrm>
              <a:off x="1371600" y="1839950"/>
              <a:ext cx="15055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BDCB840E-1AD3-42E4-B3C3-324C190DB70C}"/>
                </a:ext>
              </a:extLst>
            </p:cNvPr>
            <p:cNvCxnSpPr>
              <a:cxnSpLocks/>
              <a:stCxn id="153" idx="6"/>
              <a:endCxn id="158" idx="2"/>
            </p:cNvCxnSpPr>
            <p:nvPr/>
          </p:nvCxnSpPr>
          <p:spPr>
            <a:xfrm>
              <a:off x="3267355" y="240982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24887991-38C5-4C85-BE0A-D32013450C0A}"/>
                </a:ext>
              </a:extLst>
            </p:cNvPr>
            <p:cNvCxnSpPr>
              <a:cxnSpLocks/>
              <a:stCxn id="157" idx="6"/>
              <a:endCxn id="152" idx="2"/>
            </p:cNvCxnSpPr>
            <p:nvPr/>
          </p:nvCxnSpPr>
          <p:spPr>
            <a:xfrm>
              <a:off x="1438555" y="167830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089C6D0-A7C0-4C8C-8A11-40F48D3CCE4F}"/>
              </a:ext>
            </a:extLst>
          </p:cNvPr>
          <p:cNvGrpSpPr/>
          <p:nvPr/>
        </p:nvGrpSpPr>
        <p:grpSpPr>
          <a:xfrm>
            <a:off x="2743200" y="3611880"/>
            <a:ext cx="3200400" cy="1188720"/>
            <a:chOff x="981355" y="1449705"/>
            <a:chExt cx="3200400" cy="1188720"/>
          </a:xfrm>
        </p:grpSpPr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AB97968-41C2-480F-8724-3197CBF6156D}"/>
                </a:ext>
              </a:extLst>
            </p:cNvPr>
            <p:cNvSpPr/>
            <p:nvPr/>
          </p:nvSpPr>
          <p:spPr>
            <a:xfrm>
              <a:off x="18957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A060C3D1-DBD0-4C42-942E-207C2A996F60}"/>
                </a:ext>
              </a:extLst>
            </p:cNvPr>
            <p:cNvSpPr/>
            <p:nvPr/>
          </p:nvSpPr>
          <p:spPr>
            <a:xfrm>
              <a:off x="28101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5430F5DA-C40C-4826-AC54-3CDD7DCB462B}"/>
                </a:ext>
              </a:extLst>
            </p:cNvPr>
            <p:cNvCxnSpPr>
              <a:cxnSpLocks/>
              <a:stCxn id="190" idx="5"/>
              <a:endCxn id="191" idx="1"/>
            </p:cNvCxnSpPr>
            <p:nvPr/>
          </p:nvCxnSpPr>
          <p:spPr>
            <a:xfrm>
              <a:off x="2286000" y="1839950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43ECD00-86A9-4B7D-B2FF-5F5C931D2919}"/>
                </a:ext>
              </a:extLst>
            </p:cNvPr>
            <p:cNvSpPr/>
            <p:nvPr/>
          </p:nvSpPr>
          <p:spPr>
            <a:xfrm>
              <a:off x="18957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3F6F1C93-8BCA-486B-A37F-E7518F0AD430}"/>
                </a:ext>
              </a:extLst>
            </p:cNvPr>
            <p:cNvCxnSpPr>
              <a:cxnSpLocks/>
              <a:stCxn id="193" idx="6"/>
              <a:endCxn id="191" idx="2"/>
            </p:cNvCxnSpPr>
            <p:nvPr/>
          </p:nvCxnSpPr>
          <p:spPr>
            <a:xfrm>
              <a:off x="2352955" y="240982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6DD6186E-1421-4CB6-8174-E9A2B9C776E7}"/>
                </a:ext>
              </a:extLst>
            </p:cNvPr>
            <p:cNvSpPr/>
            <p:nvPr/>
          </p:nvSpPr>
          <p:spPr>
            <a:xfrm>
              <a:off x="9813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6CC1FD0B-206B-4655-9703-6DB4DDC4B39D}"/>
                </a:ext>
              </a:extLst>
            </p:cNvPr>
            <p:cNvSpPr/>
            <p:nvPr/>
          </p:nvSpPr>
          <p:spPr>
            <a:xfrm>
              <a:off x="37245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A5CF6C73-1FA6-4DE3-BAC5-762A3A5B1868}"/>
                </a:ext>
              </a:extLst>
            </p:cNvPr>
            <p:cNvCxnSpPr>
              <a:cxnSpLocks/>
              <a:stCxn id="198" idx="6"/>
              <a:endCxn id="193" idx="2"/>
            </p:cNvCxnSpPr>
            <p:nvPr/>
          </p:nvCxnSpPr>
          <p:spPr>
            <a:xfrm>
              <a:off x="1438555" y="240982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5F36D0CE-C24B-40B1-A9CD-82F38BB2EB94}"/>
                </a:ext>
              </a:extLst>
            </p:cNvPr>
            <p:cNvSpPr/>
            <p:nvPr/>
          </p:nvSpPr>
          <p:spPr>
            <a:xfrm>
              <a:off x="981355" y="218122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8E018160-67D2-4A8B-B9D9-70834A3DAFD6}"/>
                </a:ext>
              </a:extLst>
            </p:cNvPr>
            <p:cNvCxnSpPr>
              <a:cxnSpLocks/>
              <a:stCxn id="195" idx="5"/>
              <a:endCxn id="193" idx="1"/>
            </p:cNvCxnSpPr>
            <p:nvPr/>
          </p:nvCxnSpPr>
          <p:spPr>
            <a:xfrm>
              <a:off x="1371600" y="1839950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2C8618B6-8E39-480E-AD84-B0DAAA8AC0A3}"/>
                </a:ext>
              </a:extLst>
            </p:cNvPr>
            <p:cNvSpPr/>
            <p:nvPr/>
          </p:nvSpPr>
          <p:spPr>
            <a:xfrm>
              <a:off x="37245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A049E9E5-3589-4903-ABFC-274EB297F66B}"/>
                </a:ext>
              </a:extLst>
            </p:cNvPr>
            <p:cNvCxnSpPr>
              <a:cxnSpLocks/>
              <a:stCxn id="200" idx="4"/>
              <a:endCxn id="196" idx="0"/>
            </p:cNvCxnSpPr>
            <p:nvPr/>
          </p:nvCxnSpPr>
          <p:spPr>
            <a:xfrm>
              <a:off x="3953155" y="1906905"/>
              <a:ext cx="0" cy="274320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93C3C069-5E63-4A58-AFE9-BFE0C28DB93D}"/>
                </a:ext>
              </a:extLst>
            </p:cNvPr>
            <p:cNvSpPr/>
            <p:nvPr/>
          </p:nvSpPr>
          <p:spPr>
            <a:xfrm>
              <a:off x="2810155" y="144970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D676DE13-9C41-4FF4-AD68-8E438FDCBCC2}"/>
                </a:ext>
              </a:extLst>
            </p:cNvPr>
            <p:cNvCxnSpPr>
              <a:cxnSpLocks/>
              <a:stCxn id="202" idx="5"/>
              <a:endCxn id="196" idx="1"/>
            </p:cNvCxnSpPr>
            <p:nvPr/>
          </p:nvCxnSpPr>
          <p:spPr>
            <a:xfrm>
              <a:off x="3200400" y="1839950"/>
              <a:ext cx="5911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67B94A38-F024-4546-A9DF-C27A56F41181}"/>
                </a:ext>
              </a:extLst>
            </p:cNvPr>
            <p:cNvCxnSpPr>
              <a:cxnSpLocks/>
              <a:stCxn id="195" idx="5"/>
              <a:endCxn id="191" idx="1"/>
            </p:cNvCxnSpPr>
            <p:nvPr/>
          </p:nvCxnSpPr>
          <p:spPr>
            <a:xfrm>
              <a:off x="1371600" y="1839950"/>
              <a:ext cx="1505510" cy="408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39A29615-4367-4FA1-A189-D7928DD5350C}"/>
                </a:ext>
              </a:extLst>
            </p:cNvPr>
            <p:cNvCxnSpPr>
              <a:cxnSpLocks/>
              <a:stCxn id="191" idx="6"/>
              <a:endCxn id="196" idx="2"/>
            </p:cNvCxnSpPr>
            <p:nvPr/>
          </p:nvCxnSpPr>
          <p:spPr>
            <a:xfrm>
              <a:off x="3267355" y="2409825"/>
              <a:ext cx="457200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EEA259F2-5D6A-43D2-83AE-7C7BE5ED0F71}"/>
                </a:ext>
              </a:extLst>
            </p:cNvPr>
            <p:cNvCxnSpPr>
              <a:cxnSpLocks/>
              <a:stCxn id="195" idx="6"/>
              <a:endCxn id="190" idx="2"/>
            </p:cNvCxnSpPr>
            <p:nvPr/>
          </p:nvCxnSpPr>
          <p:spPr>
            <a:xfrm>
              <a:off x="1438555" y="167830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51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A4855-A611-4C08-89E0-154D28E2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Issues</a:t>
            </a:r>
          </a:p>
        </p:txBody>
      </p:sp>
      <p:pic>
        <p:nvPicPr>
          <p:cNvPr id="3074" name="Picture 2" descr="Image result for package conflict">
            <a:extLst>
              <a:ext uri="{FF2B5EF4-FFF2-40B4-BE49-F238E27FC236}">
                <a16:creationId xmlns:a16="http://schemas.microsoft.com/office/drawing/2014/main" id="{EA55918D-DD27-4531-98A6-79EBEFF7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5" y="1813448"/>
            <a:ext cx="5156805" cy="22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63471D-A642-4769-AE49-6A68DA7AA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12" y="2949677"/>
            <a:ext cx="4510334" cy="3110575"/>
          </a:xfrm>
          <a:prstGeom prst="rect">
            <a:avLst/>
          </a:prstGeom>
        </p:spPr>
      </p:pic>
      <p:pic>
        <p:nvPicPr>
          <p:cNvPr id="3076" name="Picture 4" descr="Image result for package corrupted">
            <a:extLst>
              <a:ext uri="{FF2B5EF4-FFF2-40B4-BE49-F238E27FC236}">
                <a16:creationId xmlns:a16="http://schemas.microsoft.com/office/drawing/2014/main" id="{F6F07143-A383-4827-98D4-A3CAD1393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3" y="4388162"/>
            <a:ext cx="4174945" cy="21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56E5337-E7D4-4328-9B29-C9ABBAEB8EE6}"/>
              </a:ext>
            </a:extLst>
          </p:cNvPr>
          <p:cNvGrpSpPr/>
          <p:nvPr/>
        </p:nvGrpSpPr>
        <p:grpSpPr>
          <a:xfrm>
            <a:off x="4666133" y="1622038"/>
            <a:ext cx="3443450" cy="1447233"/>
            <a:chOff x="1635596" y="893955"/>
            <a:chExt cx="3443450" cy="14472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152834B-A4ED-4AC3-92B7-86AE57406644}"/>
                </a:ext>
              </a:extLst>
            </p:cNvPr>
            <p:cNvGrpSpPr/>
            <p:nvPr/>
          </p:nvGrpSpPr>
          <p:grpSpPr>
            <a:xfrm>
              <a:off x="1635596" y="893955"/>
              <a:ext cx="3443450" cy="1447233"/>
              <a:chOff x="1635596" y="893955"/>
              <a:chExt cx="3443450" cy="144723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A63A33C-92F9-46BC-97F0-E6FE0E1FDF8E}"/>
                  </a:ext>
                </a:extLst>
              </p:cNvPr>
              <p:cNvGrpSpPr/>
              <p:nvPr/>
            </p:nvGrpSpPr>
            <p:grpSpPr>
              <a:xfrm rot="16200000">
                <a:off x="2633704" y="-104153"/>
                <a:ext cx="1447233" cy="3443450"/>
                <a:chOff x="2623128" y="721852"/>
                <a:chExt cx="1447233" cy="344345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Oval 18">
                      <a:extLst>
                        <a:ext uri="{FF2B5EF4-FFF2-40B4-BE49-F238E27FC236}">
                          <a16:creationId xmlns:a16="http://schemas.microsoft.com/office/drawing/2014/main" id="{475AD7C3-98F4-408F-84EB-87682AB2119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826966" y="1548368"/>
                      <a:ext cx="457200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89" name="Oval 18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2826966" y="1548368"/>
                      <a:ext cx="457200" cy="457200"/>
                    </a:xfrm>
                    <a:prstGeom prst="ellipse">
                      <a:avLst/>
                    </a:prstGeom>
                    <a:blipFill rotWithShape="0"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BED8D9B9-0429-45E1-9844-F3C0EE35E8F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826966" y="2375455"/>
                      <a:ext cx="457200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90" name="Oval 18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2826966" y="2375455"/>
                      <a:ext cx="457200" cy="457200"/>
                    </a:xfrm>
                    <a:prstGeom prst="ellipse">
                      <a:avLst/>
                    </a:prstGeom>
                    <a:blipFill rotWithShape="0"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E7D0B18A-A04E-4454-9CDB-897F5425FA47}"/>
                    </a:ext>
                  </a:extLst>
                </p:cNvPr>
                <p:cNvCxnSpPr>
                  <a:stCxn id="19" idx="6"/>
                  <a:endCxn id="20" idx="2"/>
                </p:cNvCxnSpPr>
                <p:nvPr/>
              </p:nvCxnSpPr>
              <p:spPr>
                <a:xfrm rot="5400000">
                  <a:off x="2870623" y="2190512"/>
                  <a:ext cx="369887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35B9D10F-612D-4E8A-86BD-771F7B9283A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611418" y="2375455"/>
                      <a:ext cx="457200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92" name="Oval 19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3611418" y="2375455"/>
                      <a:ext cx="457200" cy="457200"/>
                    </a:xfrm>
                    <a:prstGeom prst="ellipse">
                      <a:avLst/>
                    </a:prstGeom>
                    <a:blipFill rotWithShape="0"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83006CBD-8133-4A35-80F3-7E0B6FF1D38B}"/>
                    </a:ext>
                  </a:extLst>
                </p:cNvPr>
                <p:cNvCxnSpPr>
                  <a:stCxn id="20" idx="0"/>
                  <a:endCxn id="22" idx="4"/>
                </p:cNvCxnSpPr>
                <p:nvPr/>
              </p:nvCxnSpPr>
              <p:spPr>
                <a:xfrm rot="5400000" flipV="1">
                  <a:off x="3447792" y="2440429"/>
                  <a:ext cx="0" cy="32725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08153A04-816A-4B1D-ACF4-0EE860310D22}"/>
                    </a:ext>
                  </a:extLst>
                </p:cNvPr>
                <p:cNvCxnSpPr>
                  <a:stCxn id="20" idx="6"/>
                  <a:endCxn id="25" idx="2"/>
                </p:cNvCxnSpPr>
                <p:nvPr/>
              </p:nvCxnSpPr>
              <p:spPr>
                <a:xfrm rot="5400000">
                  <a:off x="2950649" y="2937572"/>
                  <a:ext cx="209834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750D0B61-3D2F-48DA-B11C-4BCCA7C2F6D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826966" y="3042489"/>
                      <a:ext cx="457200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95" name="Oval 19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2826966" y="3042489"/>
                      <a:ext cx="457200" cy="457200"/>
                    </a:xfrm>
                    <a:prstGeom prst="ellipse">
                      <a:avLst/>
                    </a:prstGeom>
                    <a:blipFill rotWithShape="0"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6253770E-F030-4542-A91C-96FDD697C33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607059" y="3042489"/>
                      <a:ext cx="457200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96" name="Oval 1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3607059" y="3042489"/>
                      <a:ext cx="457200" cy="457200"/>
                    </a:xfrm>
                    <a:prstGeom prst="ellipse">
                      <a:avLst/>
                    </a:prstGeom>
                    <a:blipFill rotWithShape="0"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D498E91A-C43F-4D0C-B3F7-801BCE23B51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611418" y="721852"/>
                      <a:ext cx="457200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97" name="Oval 196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9ADF9EF1-151D-4652-9722-206B9C2B06A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3611418" y="721852"/>
                      <a:ext cx="457200" cy="457200"/>
                    </a:xfrm>
                    <a:prstGeom prst="ellipse">
                      <a:avLst/>
                    </a:prstGeom>
                    <a:blipFill rotWithShape="0"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26D6D72-EE2B-4176-B1D0-2D2A2E33160D}"/>
                    </a:ext>
                  </a:extLst>
                </p:cNvPr>
                <p:cNvCxnSpPr>
                  <a:cxnSpLocks/>
                  <a:stCxn id="27" idx="4"/>
                  <a:endCxn id="19" idx="1"/>
                </p:cNvCxnSpPr>
                <p:nvPr/>
              </p:nvCxnSpPr>
              <p:spPr>
                <a:xfrm rot="5400000">
                  <a:off x="3081879" y="1085784"/>
                  <a:ext cx="664871" cy="39420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Arc 28">
                  <a:extLst>
                    <a:ext uri="{FF2B5EF4-FFF2-40B4-BE49-F238E27FC236}">
                      <a16:creationId xmlns:a16="http://schemas.microsoft.com/office/drawing/2014/main" id="{A46FD59F-AC1F-4559-B6D8-2CA678DBAA81}"/>
                    </a:ext>
                  </a:extLst>
                </p:cNvPr>
                <p:cNvSpPr/>
                <p:nvPr/>
              </p:nvSpPr>
              <p:spPr>
                <a:xfrm rot="16200000">
                  <a:off x="2157471" y="1528020"/>
                  <a:ext cx="1402558" cy="471244"/>
                </a:xfrm>
                <a:prstGeom prst="arc">
                  <a:avLst>
                    <a:gd name="adj1" fmla="val 10788144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C53F5302-698D-4343-9BA8-45C61C2F19B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828875" y="721852"/>
                      <a:ext cx="457200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0" name="Oval 1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2828875" y="721852"/>
                      <a:ext cx="457200" cy="457200"/>
                    </a:xfrm>
                    <a:prstGeom prst="ellipse">
                      <a:avLst/>
                    </a:prstGeom>
                    <a:blipFill rotWithShape="0"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EDC85658-1F82-469C-970B-F8D48EDA1AB5}"/>
                    </a:ext>
                  </a:extLst>
                </p:cNvPr>
                <p:cNvCxnSpPr>
                  <a:stCxn id="30" idx="6"/>
                  <a:endCxn id="19" idx="2"/>
                </p:cNvCxnSpPr>
                <p:nvPr/>
              </p:nvCxnSpPr>
              <p:spPr>
                <a:xfrm rot="5400000">
                  <a:off x="2871863" y="1362756"/>
                  <a:ext cx="369316" cy="190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38D8B859-C3A9-43B3-96CB-8B60290CDF0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607059" y="3703398"/>
                      <a:ext cx="457200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2" name="Oval 20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3607059" y="3703398"/>
                      <a:ext cx="457200" cy="457200"/>
                    </a:xfrm>
                    <a:prstGeom prst="ellipse">
                      <a:avLst/>
                    </a:prstGeom>
                    <a:blipFill rotWithShape="0"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98AA6441-8A23-40D9-A3FF-CCBE791B8A00}"/>
                    </a:ext>
                  </a:extLst>
                </p:cNvPr>
                <p:cNvCxnSpPr>
                  <a:stCxn id="25" idx="0"/>
                  <a:endCxn id="26" idx="4"/>
                </p:cNvCxnSpPr>
                <p:nvPr/>
              </p:nvCxnSpPr>
              <p:spPr>
                <a:xfrm rot="5400000" flipV="1">
                  <a:off x="3445612" y="3109643"/>
                  <a:ext cx="0" cy="32289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D9504EAF-572F-4072-8FF7-19AA43E76B4D}"/>
                    </a:ext>
                  </a:extLst>
                </p:cNvPr>
                <p:cNvCxnSpPr>
                  <a:stCxn id="27" idx="6"/>
                  <a:endCxn id="35" idx="2"/>
                </p:cNvCxnSpPr>
                <p:nvPr/>
              </p:nvCxnSpPr>
              <p:spPr>
                <a:xfrm rot="5400000" flipV="1">
                  <a:off x="3656232" y="1362839"/>
                  <a:ext cx="369316" cy="174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904342E8-EB9E-4993-A51C-3E8626786FC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613161" y="1548368"/>
                      <a:ext cx="457200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7" name="Oval 20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3613161" y="1548368"/>
                      <a:ext cx="457200" cy="457200"/>
                    </a:xfrm>
                    <a:prstGeom prst="ellipse">
                      <a:avLst/>
                    </a:prstGeom>
                    <a:blipFill rotWithShape="0"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63E6888E-9A31-4FB5-A1E1-AE25317FEBC2}"/>
                    </a:ext>
                  </a:extLst>
                </p:cNvPr>
                <p:cNvCxnSpPr>
                  <a:stCxn id="26" idx="6"/>
                  <a:endCxn id="32" idx="2"/>
                </p:cNvCxnSpPr>
                <p:nvPr/>
              </p:nvCxnSpPr>
              <p:spPr>
                <a:xfrm rot="5400000">
                  <a:off x="3733804" y="3601544"/>
                  <a:ext cx="203709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37113FE6-B6D4-4FA6-BE13-CE4BE64D15A9}"/>
                    </a:ext>
                  </a:extLst>
                </p:cNvPr>
                <p:cNvCxnSpPr/>
                <p:nvPr/>
              </p:nvCxnSpPr>
              <p:spPr>
                <a:xfrm>
                  <a:off x="2917021" y="3481216"/>
                  <a:ext cx="0" cy="27432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Oval 37">
                      <a:extLst>
                        <a:ext uri="{FF2B5EF4-FFF2-40B4-BE49-F238E27FC236}">
                          <a16:creationId xmlns:a16="http://schemas.microsoft.com/office/drawing/2014/main" id="{45EDF2A9-4CF5-4F2D-BEB8-EDD33C407BA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804702" y="3708102"/>
                      <a:ext cx="457200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10" name="Oval 20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2804702" y="3708102"/>
                      <a:ext cx="457200" cy="457200"/>
                    </a:xfrm>
                    <a:prstGeom prst="ellipse">
                      <a:avLst/>
                    </a:prstGeom>
                    <a:blipFill rotWithShape="0"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F4B0E4BC-51C7-4971-A292-D743ECAA3110}"/>
                    </a:ext>
                  </a:extLst>
                </p:cNvPr>
                <p:cNvCxnSpPr/>
                <p:nvPr/>
              </p:nvCxnSpPr>
              <p:spPr>
                <a:xfrm rot="10800000">
                  <a:off x="3197068" y="3456787"/>
                  <a:ext cx="0" cy="27432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048E42AC-D96E-4502-B9C0-037B9F586BFC}"/>
                    </a:ext>
                  </a:extLst>
                </p:cNvPr>
                <p:cNvCxnSpPr>
                  <a:stCxn id="25" idx="1"/>
                  <a:endCxn id="22" idx="5"/>
                </p:cNvCxnSpPr>
                <p:nvPr/>
              </p:nvCxnSpPr>
              <p:spPr>
                <a:xfrm rot="5400000" flipH="1" flipV="1">
                  <a:off x="3275920" y="2706991"/>
                  <a:ext cx="343745" cy="4611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8" name="Picture 2" descr="Image result for x">
                <a:extLst>
                  <a:ext uri="{FF2B5EF4-FFF2-40B4-BE49-F238E27FC236}">
                    <a16:creationId xmlns:a16="http://schemas.microsoft.com/office/drawing/2014/main" id="{CE2C56FE-C12C-4DB4-930F-2B3C3AF209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009" y="1232340"/>
                <a:ext cx="110144" cy="137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2" descr="Image result for x">
              <a:extLst>
                <a:ext uri="{FF2B5EF4-FFF2-40B4-BE49-F238E27FC236}">
                  <a16:creationId xmlns:a16="http://schemas.microsoft.com/office/drawing/2014/main" id="{19BCE9F2-EC0A-4E16-A487-C9B76201A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257" y="1232340"/>
              <a:ext cx="110144" cy="137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96" name="Group 4095">
            <a:extLst>
              <a:ext uri="{FF2B5EF4-FFF2-40B4-BE49-F238E27FC236}">
                <a16:creationId xmlns:a16="http://schemas.microsoft.com/office/drawing/2014/main" id="{D9C70B2C-2040-46C6-800B-0A9CAB748BCD}"/>
              </a:ext>
            </a:extLst>
          </p:cNvPr>
          <p:cNvGrpSpPr/>
          <p:nvPr/>
        </p:nvGrpSpPr>
        <p:grpSpPr>
          <a:xfrm>
            <a:off x="4666133" y="1621401"/>
            <a:ext cx="3443450" cy="1447233"/>
            <a:chOff x="2441045" y="3170654"/>
            <a:chExt cx="3443450" cy="144723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C7905EE-27D7-4258-8831-75CE85D53241}"/>
                </a:ext>
              </a:extLst>
            </p:cNvPr>
            <p:cNvGrpSpPr/>
            <p:nvPr/>
          </p:nvGrpSpPr>
          <p:grpSpPr>
            <a:xfrm>
              <a:off x="2441045" y="3170654"/>
              <a:ext cx="3443450" cy="1447233"/>
              <a:chOff x="1635596" y="893955"/>
              <a:chExt cx="3443450" cy="1447233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264FE48-E116-479C-98A0-10AB565E4230}"/>
                  </a:ext>
                </a:extLst>
              </p:cNvPr>
              <p:cNvGrpSpPr/>
              <p:nvPr/>
            </p:nvGrpSpPr>
            <p:grpSpPr>
              <a:xfrm>
                <a:off x="1635596" y="893955"/>
                <a:ext cx="3443450" cy="1447233"/>
                <a:chOff x="1635596" y="893955"/>
                <a:chExt cx="3443450" cy="1447233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8391BD70-8E20-4EE2-8ECC-A3E2782DB512}"/>
                    </a:ext>
                  </a:extLst>
                </p:cNvPr>
                <p:cNvGrpSpPr/>
                <p:nvPr/>
              </p:nvGrpSpPr>
              <p:grpSpPr>
                <a:xfrm rot="16200000">
                  <a:off x="2633704" y="-104153"/>
                  <a:ext cx="1447233" cy="3443450"/>
                  <a:chOff x="2623128" y="721852"/>
                  <a:chExt cx="1447233" cy="344345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8" name="Oval 47">
                        <a:extLst>
                          <a:ext uri="{FF2B5EF4-FFF2-40B4-BE49-F238E27FC236}">
                            <a16:creationId xmlns:a16="http://schemas.microsoft.com/office/drawing/2014/main" id="{49377BD9-88B0-4D2B-8A4B-BDC5ED03EBA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826966" y="1548368"/>
                        <a:ext cx="457200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e-I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9" name="Oval 18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2826966" y="1548368"/>
                        <a:ext cx="457200" cy="457200"/>
                      </a:xfrm>
                      <a:prstGeom prst="ellipse">
                        <a:avLst/>
                      </a:prstGeom>
                      <a:blipFill rotWithShape="0">
                        <a:blip r:embed="rId2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" name="Oval 48">
                        <a:extLst>
                          <a:ext uri="{FF2B5EF4-FFF2-40B4-BE49-F238E27FC236}">
                            <a16:creationId xmlns:a16="http://schemas.microsoft.com/office/drawing/2014/main" id="{EC2BEA7B-D4B9-4761-9824-BE39D96155A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826966" y="2375455"/>
                        <a:ext cx="457200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e-IL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0" name="Oval 18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2826966" y="2375455"/>
                        <a:ext cx="457200" cy="457200"/>
                      </a:xfrm>
                      <a:prstGeom prst="ellipse">
                        <a:avLst/>
                      </a:prstGeom>
                      <a:blipFill rotWithShape="0">
                        <a:blip r:embed="rId2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D4809E1C-A942-409D-9B04-5F711E33D803}"/>
                      </a:ext>
                    </a:extLst>
                  </p:cNvPr>
                  <p:cNvCxnSpPr>
                    <a:stCxn id="48" idx="6"/>
                    <a:endCxn id="49" idx="2"/>
                  </p:cNvCxnSpPr>
                  <p:nvPr/>
                </p:nvCxnSpPr>
                <p:spPr>
                  <a:xfrm rot="5400000">
                    <a:off x="2870623" y="2190512"/>
                    <a:ext cx="369887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1" name="Oval 50">
                        <a:extLst>
                          <a:ext uri="{FF2B5EF4-FFF2-40B4-BE49-F238E27FC236}">
                            <a16:creationId xmlns:a16="http://schemas.microsoft.com/office/drawing/2014/main" id="{5BACB210-19F1-4E5C-8181-AAEB2D344EC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11418" y="2375455"/>
                        <a:ext cx="457200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e-IL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2" name="Oval 19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3611418" y="2375455"/>
                        <a:ext cx="457200" cy="457200"/>
                      </a:xfrm>
                      <a:prstGeom prst="ellipse">
                        <a:avLst/>
                      </a:prstGeom>
                      <a:blipFill rotWithShape="0">
                        <a:blip r:embed="rId2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2" name="Straight Arrow Connector 51">
                    <a:extLst>
                      <a:ext uri="{FF2B5EF4-FFF2-40B4-BE49-F238E27FC236}">
                        <a16:creationId xmlns:a16="http://schemas.microsoft.com/office/drawing/2014/main" id="{F50C7D08-E668-442C-B816-283E1993D023}"/>
                      </a:ext>
                    </a:extLst>
                  </p:cNvPr>
                  <p:cNvCxnSpPr>
                    <a:stCxn id="49" idx="0"/>
                    <a:endCxn id="51" idx="4"/>
                  </p:cNvCxnSpPr>
                  <p:nvPr/>
                </p:nvCxnSpPr>
                <p:spPr>
                  <a:xfrm rot="5400000" flipV="1">
                    <a:off x="3447792" y="2440429"/>
                    <a:ext cx="0" cy="327252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Arrow Connector 52">
                    <a:extLst>
                      <a:ext uri="{FF2B5EF4-FFF2-40B4-BE49-F238E27FC236}">
                        <a16:creationId xmlns:a16="http://schemas.microsoft.com/office/drawing/2014/main" id="{BB6AC477-EDD3-42CC-82DF-8724EDE742DC}"/>
                      </a:ext>
                    </a:extLst>
                  </p:cNvPr>
                  <p:cNvCxnSpPr>
                    <a:stCxn id="49" idx="6"/>
                    <a:endCxn id="54" idx="2"/>
                  </p:cNvCxnSpPr>
                  <p:nvPr/>
                </p:nvCxnSpPr>
                <p:spPr>
                  <a:xfrm rot="5400000">
                    <a:off x="2950649" y="2937572"/>
                    <a:ext cx="209834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2A493A9-76DA-4E4D-AAD8-DCB77DC64A8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826966" y="3042489"/>
                        <a:ext cx="457200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5" name="Oval 19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2826966" y="3042489"/>
                        <a:ext cx="457200" cy="457200"/>
                      </a:xfrm>
                      <a:prstGeom prst="ellipse">
                        <a:avLst/>
                      </a:prstGeom>
                      <a:blipFill rotWithShape="0">
                        <a:blip r:embed="rId2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5" name="Oval 54">
                        <a:extLst>
                          <a:ext uri="{FF2B5EF4-FFF2-40B4-BE49-F238E27FC236}">
                            <a16:creationId xmlns:a16="http://schemas.microsoft.com/office/drawing/2014/main" id="{B9F1022C-24D5-4632-89C1-C6F8F8B90C6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07059" y="3042489"/>
                        <a:ext cx="457200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6" name="Oval 19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3607059" y="3042489"/>
                        <a:ext cx="457200" cy="457200"/>
                      </a:xfrm>
                      <a:prstGeom prst="ellipse">
                        <a:avLst/>
                      </a:prstGeom>
                      <a:blipFill rotWithShape="0">
                        <a:blip r:embed="rId2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93286FB9-BD82-4F52-B1C5-798B0DDDF2A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11418" y="721852"/>
                        <a:ext cx="457200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e-I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7" name="Oval 196">
                        <a:extLst>
                          <a:ext uri="{FF2B5EF4-FFF2-40B4-BE49-F238E27FC236}">
                            <a16:creationId xmlns:a16="http://schemas.microsoft.com/office/drawing/2014/main" xmlns:a14="http://schemas.microsoft.com/office/drawing/2010/main" xmlns="" id="{9ADF9EF1-151D-4652-9722-206B9C2B06A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3611418" y="721852"/>
                        <a:ext cx="457200" cy="457200"/>
                      </a:xfrm>
                      <a:prstGeom prst="ellipse">
                        <a:avLst/>
                      </a:prstGeom>
                      <a:blipFill rotWithShape="0">
                        <a:blip r:embed="rId2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86B63038-B26A-4742-B1A0-3988A57FE8D4}"/>
                      </a:ext>
                    </a:extLst>
                  </p:cNvPr>
                  <p:cNvCxnSpPr>
                    <a:cxnSpLocks/>
                    <a:stCxn id="56" idx="4"/>
                    <a:endCxn id="48" idx="1"/>
                  </p:cNvCxnSpPr>
                  <p:nvPr/>
                </p:nvCxnSpPr>
                <p:spPr>
                  <a:xfrm rot="5400000">
                    <a:off x="3081879" y="1085784"/>
                    <a:ext cx="664871" cy="394207"/>
                  </a:xfrm>
                  <a:prstGeom prst="line">
                    <a:avLst/>
                  </a:prstGeom>
                  <a:ln w="25400">
                    <a:solidFill>
                      <a:schemeClr val="bg1">
                        <a:alpha val="88000"/>
                      </a:schemeClr>
                    </a:solidFill>
                    <a:prstDash val="solid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Arc 57">
                    <a:extLst>
                      <a:ext uri="{FF2B5EF4-FFF2-40B4-BE49-F238E27FC236}">
                        <a16:creationId xmlns:a16="http://schemas.microsoft.com/office/drawing/2014/main" id="{EB61A3C7-07D5-4BFD-A92E-3CA1CC5AE8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57471" y="1528020"/>
                    <a:ext cx="1402558" cy="471244"/>
                  </a:xfrm>
                  <a:prstGeom prst="arc">
                    <a:avLst>
                      <a:gd name="adj1" fmla="val 10788144"/>
                      <a:gd name="adj2" fmla="val 0"/>
                    </a:avLst>
                  </a:prstGeom>
                  <a:ln w="25400">
                    <a:solidFill>
                      <a:schemeClr val="bg1">
                        <a:alpha val="88000"/>
                      </a:schemeClr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Oval 58">
                        <a:extLst>
                          <a:ext uri="{FF2B5EF4-FFF2-40B4-BE49-F238E27FC236}">
                            <a16:creationId xmlns:a16="http://schemas.microsoft.com/office/drawing/2014/main" id="{AE7F1841-DB1A-4739-9F81-6B9ABD3BA83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828875" y="721852"/>
                        <a:ext cx="457200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e-I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00" name="Oval 19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2828875" y="721852"/>
                        <a:ext cx="457200" cy="457200"/>
                      </a:xfrm>
                      <a:prstGeom prst="ellipse">
                        <a:avLst/>
                      </a:prstGeom>
                      <a:blipFill rotWithShape="0">
                        <a:blip r:embed="rId3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0" name="Straight Arrow Connector 59">
                    <a:extLst>
                      <a:ext uri="{FF2B5EF4-FFF2-40B4-BE49-F238E27FC236}">
                        <a16:creationId xmlns:a16="http://schemas.microsoft.com/office/drawing/2014/main" id="{AFBF32C4-A3EB-4D06-A811-CF90D5BEB3C3}"/>
                      </a:ext>
                    </a:extLst>
                  </p:cNvPr>
                  <p:cNvCxnSpPr>
                    <a:stCxn id="59" idx="6"/>
                    <a:endCxn id="48" idx="2"/>
                  </p:cNvCxnSpPr>
                  <p:nvPr/>
                </p:nvCxnSpPr>
                <p:spPr>
                  <a:xfrm rot="5400000">
                    <a:off x="2871863" y="1362756"/>
                    <a:ext cx="369316" cy="1909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1" name="Oval 60">
                        <a:extLst>
                          <a:ext uri="{FF2B5EF4-FFF2-40B4-BE49-F238E27FC236}">
                            <a16:creationId xmlns:a16="http://schemas.microsoft.com/office/drawing/2014/main" id="{C6ABF485-5F26-4DEB-83D9-33E1FAF13C4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07059" y="3703398"/>
                        <a:ext cx="457200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e-IL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02" name="Oval 20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3607059" y="3703398"/>
                        <a:ext cx="457200" cy="457200"/>
                      </a:xfrm>
                      <a:prstGeom prst="ellipse">
                        <a:avLst/>
                      </a:prstGeom>
                      <a:blipFill rotWithShape="0">
                        <a:blip r:embed="rId3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2" name="Straight Arrow Connector 61">
                    <a:extLst>
                      <a:ext uri="{FF2B5EF4-FFF2-40B4-BE49-F238E27FC236}">
                        <a16:creationId xmlns:a16="http://schemas.microsoft.com/office/drawing/2014/main" id="{21A4B22A-84FC-407D-8A4E-C22AC25DFC5F}"/>
                      </a:ext>
                    </a:extLst>
                  </p:cNvPr>
                  <p:cNvCxnSpPr>
                    <a:stCxn id="54" idx="0"/>
                    <a:endCxn id="55" idx="4"/>
                  </p:cNvCxnSpPr>
                  <p:nvPr/>
                </p:nvCxnSpPr>
                <p:spPr>
                  <a:xfrm rot="5400000" flipV="1">
                    <a:off x="3445612" y="3109643"/>
                    <a:ext cx="0" cy="32289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Arrow Connector 62">
                    <a:extLst>
                      <a:ext uri="{FF2B5EF4-FFF2-40B4-BE49-F238E27FC236}">
                        <a16:creationId xmlns:a16="http://schemas.microsoft.com/office/drawing/2014/main" id="{C880262A-87D7-46B3-B278-4F804F145FEA}"/>
                      </a:ext>
                    </a:extLst>
                  </p:cNvPr>
                  <p:cNvCxnSpPr>
                    <a:stCxn id="56" idx="6"/>
                    <a:endCxn id="64" idx="2"/>
                  </p:cNvCxnSpPr>
                  <p:nvPr/>
                </p:nvCxnSpPr>
                <p:spPr>
                  <a:xfrm rot="5400000" flipV="1">
                    <a:off x="3656232" y="1362839"/>
                    <a:ext cx="369316" cy="1743"/>
                  </a:xfrm>
                  <a:prstGeom prst="straightConnector1">
                    <a:avLst/>
                  </a:prstGeom>
                  <a:ln w="25400">
                    <a:solidFill>
                      <a:schemeClr val="bg1">
                        <a:alpha val="88000"/>
                      </a:schemeClr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4" name="Oval 63">
                        <a:extLst>
                          <a:ext uri="{FF2B5EF4-FFF2-40B4-BE49-F238E27FC236}">
                            <a16:creationId xmlns:a16="http://schemas.microsoft.com/office/drawing/2014/main" id="{630859ED-D983-44BC-A563-881D5BEFF00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13161" y="1548368"/>
                        <a:ext cx="457200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e-IL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07" name="Oval 20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3613161" y="1548368"/>
                        <a:ext cx="457200" cy="457200"/>
                      </a:xfrm>
                      <a:prstGeom prst="ellipse">
                        <a:avLst/>
                      </a:prstGeom>
                      <a:blipFill rotWithShape="0">
                        <a:blip r:embed="rId3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5" name="Straight Arrow Connector 64">
                    <a:extLst>
                      <a:ext uri="{FF2B5EF4-FFF2-40B4-BE49-F238E27FC236}">
                        <a16:creationId xmlns:a16="http://schemas.microsoft.com/office/drawing/2014/main" id="{60E850C7-D306-49D8-BEE1-C09F50F1FFA2}"/>
                      </a:ext>
                    </a:extLst>
                  </p:cNvPr>
                  <p:cNvCxnSpPr>
                    <a:stCxn id="55" idx="6"/>
                    <a:endCxn id="61" idx="2"/>
                  </p:cNvCxnSpPr>
                  <p:nvPr/>
                </p:nvCxnSpPr>
                <p:spPr>
                  <a:xfrm rot="5400000">
                    <a:off x="3733804" y="3601544"/>
                    <a:ext cx="203709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Arrow Connector 65">
                    <a:extLst>
                      <a:ext uri="{FF2B5EF4-FFF2-40B4-BE49-F238E27FC236}">
                        <a16:creationId xmlns:a16="http://schemas.microsoft.com/office/drawing/2014/main" id="{6CD0B863-9CAF-4A73-98BB-B7CDAA83B86E}"/>
                      </a:ext>
                    </a:extLst>
                  </p:cNvPr>
                  <p:cNvCxnSpPr/>
                  <p:nvPr/>
                </p:nvCxnSpPr>
                <p:spPr>
                  <a:xfrm>
                    <a:off x="2917021" y="3481216"/>
                    <a:ext cx="0" cy="274320"/>
                  </a:xfrm>
                  <a:prstGeom prst="straightConnector1">
                    <a:avLst/>
                  </a:prstGeom>
                  <a:ln w="25400">
                    <a:solidFill>
                      <a:schemeClr val="bg1">
                        <a:alpha val="88000"/>
                      </a:schemeClr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Oval 66">
                        <a:extLst>
                          <a:ext uri="{FF2B5EF4-FFF2-40B4-BE49-F238E27FC236}">
                            <a16:creationId xmlns:a16="http://schemas.microsoft.com/office/drawing/2014/main" id="{46991542-C2DD-4072-A30A-B0C74200B16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804702" y="3708102"/>
                        <a:ext cx="457200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e-IL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10" name="Oval 20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2804702" y="3708102"/>
                        <a:ext cx="457200" cy="457200"/>
                      </a:xfrm>
                      <a:prstGeom prst="ellipse">
                        <a:avLst/>
                      </a:prstGeom>
                      <a:blipFill rotWithShape="0">
                        <a:blip r:embed="rId3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8" name="Straight Arrow Connector 67">
                    <a:extLst>
                      <a:ext uri="{FF2B5EF4-FFF2-40B4-BE49-F238E27FC236}">
                        <a16:creationId xmlns:a16="http://schemas.microsoft.com/office/drawing/2014/main" id="{AC80F305-29CD-4951-B804-CFD96298BDD6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197068" y="3456787"/>
                    <a:ext cx="0" cy="274320"/>
                  </a:xfrm>
                  <a:prstGeom prst="straightConnector1">
                    <a:avLst/>
                  </a:prstGeom>
                  <a:ln w="25400">
                    <a:solidFill>
                      <a:schemeClr val="bg1">
                        <a:alpha val="88000"/>
                      </a:schemeClr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>
                    <a:extLst>
                      <a:ext uri="{FF2B5EF4-FFF2-40B4-BE49-F238E27FC236}">
                        <a16:creationId xmlns:a16="http://schemas.microsoft.com/office/drawing/2014/main" id="{3C6A9195-F642-4622-884A-6EA3861E589D}"/>
                      </a:ext>
                    </a:extLst>
                  </p:cNvPr>
                  <p:cNvCxnSpPr>
                    <a:stCxn id="54" idx="1"/>
                    <a:endCxn id="51" idx="5"/>
                  </p:cNvCxnSpPr>
                  <p:nvPr/>
                </p:nvCxnSpPr>
                <p:spPr>
                  <a:xfrm rot="5400000" flipH="1" flipV="1">
                    <a:off x="3275920" y="2706991"/>
                    <a:ext cx="343745" cy="4611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47" name="Picture 2" descr="Image result for x">
                  <a:extLst>
                    <a:ext uri="{FF2B5EF4-FFF2-40B4-BE49-F238E27FC236}">
                      <a16:creationId xmlns:a16="http://schemas.microsoft.com/office/drawing/2014/main" id="{C2D1C34D-FD97-483F-9C8C-91851710AF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4" cstate="print">
                  <a:extLst>
                    <a:ext uri="{BEBA8EAE-BF5A-486C-A8C5-ECC9F3942E4B}">
                      <a14:imgProps xmlns:a14="http://schemas.microsoft.com/office/drawing/2010/main">
                        <a14:imgLayer r:embed="rId3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1009" y="1232340"/>
                  <a:ext cx="110144" cy="1371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5" name="Picture 2" descr="Image result for x">
                <a:extLst>
                  <a:ext uri="{FF2B5EF4-FFF2-40B4-BE49-F238E27FC236}">
                    <a16:creationId xmlns:a16="http://schemas.microsoft.com/office/drawing/2014/main" id="{B12CB3DE-55C0-4798-AFCC-B3CAF324EF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257" y="1232340"/>
                <a:ext cx="110144" cy="137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Multiplication Sign 41">
              <a:extLst>
                <a:ext uri="{FF2B5EF4-FFF2-40B4-BE49-F238E27FC236}">
                  <a16:creationId xmlns:a16="http://schemas.microsoft.com/office/drawing/2014/main" id="{8565AF98-01EE-42C7-B781-95AACA014725}"/>
                </a:ext>
              </a:extLst>
            </p:cNvPr>
            <p:cNvSpPr/>
            <p:nvPr/>
          </p:nvSpPr>
          <p:spPr>
            <a:xfrm>
              <a:off x="4744731" y="3455483"/>
              <a:ext cx="204505" cy="233032"/>
            </a:xfrm>
            <a:prstGeom prst="mathMultiply">
              <a:avLst>
                <a:gd name="adj1" fmla="val 30507"/>
              </a:avLst>
            </a:prstGeom>
            <a:solidFill>
              <a:srgbClr val="FFFFFF">
                <a:alpha val="8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Multiplication Sign 70">
              <a:extLst>
                <a:ext uri="{FF2B5EF4-FFF2-40B4-BE49-F238E27FC236}">
                  <a16:creationId xmlns:a16="http://schemas.microsoft.com/office/drawing/2014/main" id="{AF3F11C8-9F4B-488C-AEDD-EC9C2D6C51E1}"/>
                </a:ext>
              </a:extLst>
            </p:cNvPr>
            <p:cNvSpPr/>
            <p:nvPr/>
          </p:nvSpPr>
          <p:spPr>
            <a:xfrm>
              <a:off x="5411455" y="3455483"/>
              <a:ext cx="204505" cy="233032"/>
            </a:xfrm>
            <a:prstGeom prst="mathMultiply">
              <a:avLst>
                <a:gd name="adj1" fmla="val 30507"/>
              </a:avLst>
            </a:prstGeom>
            <a:solidFill>
              <a:srgbClr val="FFFFFF">
                <a:alpha val="8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22540A-770D-4C56-BD11-F9AAF9A0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F8D06E-1443-4B7B-8C13-473C66C75D03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65125" y="1820207"/>
            <a:ext cx="2450804" cy="1219306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88C99702-5546-429A-A7D1-0277BDB48184}"/>
              </a:ext>
            </a:extLst>
          </p:cNvPr>
          <p:cNvSpPr/>
          <p:nvPr/>
        </p:nvSpPr>
        <p:spPr>
          <a:xfrm>
            <a:off x="6287837" y="3480047"/>
            <a:ext cx="355648" cy="7723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Raising cliparts">
            <a:extLst>
              <a:ext uri="{FF2B5EF4-FFF2-40B4-BE49-F238E27FC236}">
                <a16:creationId xmlns:a16="http://schemas.microsoft.com/office/drawing/2014/main" id="{FE967B20-D8CA-4993-A704-E7B8A1040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7" y="3480047"/>
            <a:ext cx="1390417" cy="211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7" name="TextBox 4096">
                <a:extLst>
                  <a:ext uri="{FF2B5EF4-FFF2-40B4-BE49-F238E27FC236}">
                    <a16:creationId xmlns:a16="http://schemas.microsoft.com/office/drawing/2014/main" id="{9C57AF62-00D1-4C0C-BF9C-A86BC5A32191}"/>
                  </a:ext>
                </a:extLst>
              </p:cNvPr>
              <p:cNvSpPr txBox="1"/>
              <p:nvPr/>
            </p:nvSpPr>
            <p:spPr>
              <a:xfrm>
                <a:off x="2051879" y="3695700"/>
                <a:ext cx="904875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97" name="TextBox 4096">
                <a:extLst>
                  <a:ext uri="{FF2B5EF4-FFF2-40B4-BE49-F238E27FC236}">
                    <a16:creationId xmlns:a16="http://schemas.microsoft.com/office/drawing/2014/main" id="{9C57AF62-00D1-4C0C-BF9C-A86BC5A32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879" y="3695700"/>
                <a:ext cx="904875" cy="369332"/>
              </a:xfrm>
              <a:prstGeom prst="rect">
                <a:avLst/>
              </a:prstGeom>
              <a:blipFill>
                <a:blip r:embed="rId38"/>
                <a:stretch>
                  <a:fillRect l="-2703" r="-2703" b="-180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" name="Picture 103" descr="Image result for thumbs up">
            <a:extLst>
              <a:ext uri="{FF2B5EF4-FFF2-40B4-BE49-F238E27FC236}">
                <a16:creationId xmlns:a16="http://schemas.microsoft.com/office/drawing/2014/main" id="{47EBA147-D215-4421-BDEF-8898ED6DA682}"/>
              </a:ext>
            </a:extLst>
          </p:cNvPr>
          <p:cNvPicPr/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1"/>
          <a:stretch/>
        </p:blipFill>
        <p:spPr bwMode="auto">
          <a:xfrm flipH="1">
            <a:off x="3620338" y="4350773"/>
            <a:ext cx="155448" cy="283464"/>
          </a:xfrm>
          <a:prstGeom prst="rect">
            <a:avLst/>
          </a:prstGeom>
          <a:noFill/>
        </p:spPr>
      </p:pic>
      <p:pic>
        <p:nvPicPr>
          <p:cNvPr id="105" name="Picture 104" descr="Image result for thumbs up">
            <a:extLst>
              <a:ext uri="{FF2B5EF4-FFF2-40B4-BE49-F238E27FC236}">
                <a16:creationId xmlns:a16="http://schemas.microsoft.com/office/drawing/2014/main" id="{0162CC6F-F1ED-4BD1-A807-017E7C37BDF0}"/>
              </a:ext>
            </a:extLst>
          </p:cNvPr>
          <p:cNvPicPr/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9"/>
          <a:stretch/>
        </p:blipFill>
        <p:spPr bwMode="auto">
          <a:xfrm>
            <a:off x="3622751" y="3792193"/>
            <a:ext cx="153035" cy="28638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B88511C-A73D-4333-B40C-1642D7BCA3B1}"/>
                  </a:ext>
                </a:extLst>
              </p:cNvPr>
              <p:cNvSpPr txBox="1"/>
              <p:nvPr/>
            </p:nvSpPr>
            <p:spPr>
              <a:xfrm>
                <a:off x="2051879" y="4267201"/>
                <a:ext cx="904875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B88511C-A73D-4333-B40C-1642D7BCA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879" y="4267201"/>
                <a:ext cx="904875" cy="369332"/>
              </a:xfrm>
              <a:prstGeom prst="rect">
                <a:avLst/>
              </a:prstGeom>
              <a:blipFill>
                <a:blip r:embed="rId41"/>
                <a:stretch>
                  <a:fillRect l="-2703" r="-36486" b="-180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7" name="Picture 106" descr="Image result for thumbs up">
            <a:extLst>
              <a:ext uri="{FF2B5EF4-FFF2-40B4-BE49-F238E27FC236}">
                <a16:creationId xmlns:a16="http://schemas.microsoft.com/office/drawing/2014/main" id="{DAAF5D5A-B137-4DF7-AB84-74961C22B143}"/>
              </a:ext>
            </a:extLst>
          </p:cNvPr>
          <p:cNvPicPr/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9"/>
          <a:stretch/>
        </p:blipFill>
        <p:spPr bwMode="auto">
          <a:xfrm>
            <a:off x="3622751" y="4937368"/>
            <a:ext cx="153035" cy="28638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3CCE251-80D8-4D51-9602-7A51E43B7053}"/>
                  </a:ext>
                </a:extLst>
              </p:cNvPr>
              <p:cNvSpPr txBox="1"/>
              <p:nvPr/>
            </p:nvSpPr>
            <p:spPr>
              <a:xfrm>
                <a:off x="2051879" y="4854421"/>
                <a:ext cx="904875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3CCE251-80D8-4D51-9602-7A51E43B7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879" y="4854421"/>
                <a:ext cx="904875" cy="369332"/>
              </a:xfrm>
              <a:prstGeom prst="rect">
                <a:avLst/>
              </a:prstGeom>
              <a:blipFill>
                <a:blip r:embed="rId42"/>
                <a:stretch>
                  <a:fillRect l="-2703" r="-70946" b="-180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>
            <a:extLst>
              <a:ext uri="{FF2B5EF4-FFF2-40B4-BE49-F238E27FC236}">
                <a16:creationId xmlns:a16="http://schemas.microsoft.com/office/drawing/2014/main" id="{902BC8B4-2052-4C51-AE0A-6D0EEDE0D1DB}"/>
              </a:ext>
            </a:extLst>
          </p:cNvPr>
          <p:cNvSpPr txBox="1"/>
          <p:nvPr/>
        </p:nvSpPr>
        <p:spPr>
          <a:xfrm rot="5400000">
            <a:off x="2557572" y="5383585"/>
            <a:ext cx="51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pic>
        <p:nvPicPr>
          <p:cNvPr id="4098" name="Picture 4097">
            <a:extLst>
              <a:ext uri="{FF2B5EF4-FFF2-40B4-BE49-F238E27FC236}">
                <a16:creationId xmlns:a16="http://schemas.microsoft.com/office/drawing/2014/main" id="{78E74567-078C-4715-8AF2-C6BF364964CF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428557" y="4480640"/>
            <a:ext cx="4074208" cy="15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097" grpId="0"/>
      <p:bldP spid="106" grpId="0"/>
      <p:bldP spid="108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CA1B-D6CD-4EB4-BC5B-2E1BB935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and NP-hardness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4B946-51ED-4ACB-AF30-95C99DCF572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778240" cy="438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300" dirty="0"/>
              <a:t>We only measure </a:t>
            </a:r>
            <a:r>
              <a:rPr lang="en-US" sz="2300" i="1" dirty="0"/>
              <a:t>query complexity.</a:t>
            </a:r>
          </a:p>
          <a:p>
            <a:pPr>
              <a:lnSpc>
                <a:spcPct val="150000"/>
              </a:lnSpc>
            </a:pPr>
            <a:endParaRPr lang="en-US" sz="1400" i="1" dirty="0"/>
          </a:p>
          <a:p>
            <a:pPr>
              <a:lnSpc>
                <a:spcPct val="150000"/>
              </a:lnSpc>
            </a:pPr>
            <a:r>
              <a:rPr lang="en-US" sz="2300" dirty="0"/>
              <a:t>Given the final graph, one may need to compute a Maximum Independent Set – an NP-hard problem!</a:t>
            </a:r>
          </a:p>
          <a:p>
            <a:endParaRPr lang="en-US" sz="1400" dirty="0"/>
          </a:p>
          <a:p>
            <a:r>
              <a:rPr lang="en-US" sz="2300" dirty="0"/>
              <a:t>Usually not a problem in practice.</a:t>
            </a:r>
          </a:p>
          <a:p>
            <a:pPr lvl="1"/>
            <a:r>
              <a:rPr lang="en-US" dirty="0"/>
              <a:t>43 seconds to solve the 34.7K sized Debian pool snapshot.</a:t>
            </a:r>
          </a:p>
          <a:p>
            <a:pPr marL="411162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B0F0"/>
                </a:solidFill>
              </a:rPr>
              <a:t>  Mancinelli et al. ASE 2006.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0960-D8EC-4C4B-8C5B-FA9F3366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queries?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F5458-8252-47A7-BED0-1067CAFA9DCD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5760" y="1645920"/>
                <a:ext cx="8778240" cy="2704138"/>
              </a:xfrm>
            </p:spPr>
            <p:txBody>
              <a:bodyPr/>
              <a:lstStyle/>
              <a:p>
                <a:pPr>
                  <a:spcAft>
                    <a:spcPts val="2400"/>
                  </a:spcAft>
                </a:pPr>
                <a:r>
                  <a:rPr lang="en-US" sz="3500" dirty="0"/>
                  <a:t>Naively, we would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500" dirty="0"/>
                  <a:t> queries to determine all properties of a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500" dirty="0"/>
                  <a:t>-sized repository.</a:t>
                </a:r>
              </a:p>
              <a:p>
                <a:pPr>
                  <a:spcAft>
                    <a:spcPts val="2400"/>
                  </a:spcAft>
                </a:pPr>
                <a:r>
                  <a:rPr lang="en-US" sz="3500" dirty="0"/>
                  <a:t>We say that an algorithm is </a:t>
                </a:r>
                <a:r>
                  <a:rPr lang="en-US" sz="3500" i="1" u="sng" dirty="0"/>
                  <a:t>efficient</a:t>
                </a:r>
                <a:r>
                  <a:rPr lang="en-US" sz="3500" dirty="0"/>
                  <a:t> if it requires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5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500" dirty="0"/>
                  <a:t> queries for constant many unknowns.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F5458-8252-47A7-BED0-1067CAFA9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5760" y="1645920"/>
                <a:ext cx="8778240" cy="2704138"/>
              </a:xfrm>
              <a:blipFill>
                <a:blip r:embed="rId2"/>
                <a:stretch>
                  <a:fillRect t="-3604" r="-139" b="-49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47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Learning Algorithms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0CA06C6-A541-4708-822A-380DFA5DC8F1}"/>
              </a:ext>
            </a:extLst>
          </p:cNvPr>
          <p:cNvSpPr/>
          <p:nvPr/>
        </p:nvSpPr>
        <p:spPr>
          <a:xfrm>
            <a:off x="138499" y="1923057"/>
            <a:ext cx="7674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Two types: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DFD701A0-4B14-4EE8-9E68-9A70C7755C67}"/>
              </a:ext>
            </a:extLst>
          </p:cNvPr>
          <p:cNvSpPr txBox="1">
            <a:spLocks/>
          </p:cNvSpPr>
          <p:nvPr/>
        </p:nvSpPr>
        <p:spPr bwMode="auto">
          <a:xfrm>
            <a:off x="365125" y="3096517"/>
            <a:ext cx="8326438" cy="69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Non-Adaptive – computes a set of tests, collect feedbacks and infer the output.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11EC975-7DFA-405C-997C-46A7A002DE78}"/>
              </a:ext>
            </a:extLst>
          </p:cNvPr>
          <p:cNvSpPr txBox="1">
            <a:spLocks/>
          </p:cNvSpPr>
          <p:nvPr/>
        </p:nvSpPr>
        <p:spPr bwMode="auto">
          <a:xfrm>
            <a:off x="365125" y="4671316"/>
            <a:ext cx="7447660" cy="8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Adaptive – runs a test, collect its feedback and use it to decide on the next one.</a:t>
            </a:r>
          </a:p>
        </p:txBody>
      </p:sp>
    </p:spTree>
    <p:extLst>
      <p:ext uri="{BB962C8B-B14F-4D97-AF65-F5344CB8AC3E}">
        <p14:creationId xmlns:p14="http://schemas.microsoft.com/office/powerpoint/2010/main" val="17104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AC8-F735-48B1-8488-A762818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Finding defects given known dependencies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715125-1A35-4EAE-AFDC-AF469722523D}"/>
              </a:ext>
            </a:extLst>
          </p:cNvPr>
          <p:cNvGrpSpPr/>
          <p:nvPr/>
        </p:nvGrpSpPr>
        <p:grpSpPr>
          <a:xfrm>
            <a:off x="4305046" y="3063612"/>
            <a:ext cx="3849903" cy="1557953"/>
            <a:chOff x="4194659" y="1645422"/>
            <a:chExt cx="3849903" cy="155795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1BD2F6-242F-4D05-A00D-7A5683DB6656}"/>
                </a:ext>
              </a:extLst>
            </p:cNvPr>
            <p:cNvSpPr/>
            <p:nvPr/>
          </p:nvSpPr>
          <p:spPr>
            <a:xfrm>
              <a:off x="4194659" y="2742092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8782BAD-CF25-4332-991F-C0CBB09CAC1E}"/>
                </a:ext>
              </a:extLst>
            </p:cNvPr>
            <p:cNvSpPr/>
            <p:nvPr/>
          </p:nvSpPr>
          <p:spPr>
            <a:xfrm>
              <a:off x="4194659" y="1656242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0A6D675-F85E-4A82-9292-750A5DC71AA2}"/>
                </a:ext>
              </a:extLst>
            </p:cNvPr>
            <p:cNvCxnSpPr>
              <a:cxnSpLocks/>
              <a:stCxn id="5" idx="7"/>
              <a:endCxn id="6" idx="5"/>
            </p:cNvCxnSpPr>
            <p:nvPr/>
          </p:nvCxnSpPr>
          <p:spPr>
            <a:xfrm flipV="1">
              <a:off x="4584904" y="2046487"/>
              <a:ext cx="0" cy="76256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5C3FA9-8C40-48D6-AD81-A72A0C938870}"/>
                </a:ext>
              </a:extLst>
            </p:cNvPr>
            <p:cNvSpPr/>
            <p:nvPr/>
          </p:nvSpPr>
          <p:spPr>
            <a:xfrm>
              <a:off x="5029206" y="1656242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249C8C-5AF4-4C28-AB4B-58F372CE0A1F}"/>
                </a:ext>
              </a:extLst>
            </p:cNvPr>
            <p:cNvCxnSpPr>
              <a:cxnSpLocks/>
              <a:stCxn id="6" idx="3"/>
              <a:endCxn id="5" idx="1"/>
            </p:cNvCxnSpPr>
            <p:nvPr/>
          </p:nvCxnSpPr>
          <p:spPr>
            <a:xfrm>
              <a:off x="4261614" y="2046487"/>
              <a:ext cx="0" cy="76256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A82AC9B-995B-43BC-B39D-F2989E90F923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4651859" y="1884842"/>
              <a:ext cx="37734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20131D2-734A-4694-8087-F61857955AAA}"/>
                </a:ext>
              </a:extLst>
            </p:cNvPr>
            <p:cNvCxnSpPr>
              <a:cxnSpLocks/>
              <a:stCxn id="8" idx="4"/>
              <a:endCxn id="16" idx="0"/>
            </p:cNvCxnSpPr>
            <p:nvPr/>
          </p:nvCxnSpPr>
          <p:spPr>
            <a:xfrm>
              <a:off x="5257806" y="2113442"/>
              <a:ext cx="1748" cy="63273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27F2476-34B3-44C0-9AC3-FB2104FCE557}"/>
                </a:ext>
              </a:extLst>
            </p:cNvPr>
            <p:cNvSpPr/>
            <p:nvPr/>
          </p:nvSpPr>
          <p:spPr>
            <a:xfrm>
              <a:off x="6741958" y="2742092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F120825-92CF-420E-8C41-D0F111C2AA38}"/>
                </a:ext>
              </a:extLst>
            </p:cNvPr>
            <p:cNvCxnSpPr>
              <a:cxnSpLocks/>
              <a:stCxn id="54" idx="6"/>
              <a:endCxn id="13" idx="2"/>
            </p:cNvCxnSpPr>
            <p:nvPr/>
          </p:nvCxnSpPr>
          <p:spPr>
            <a:xfrm>
              <a:off x="6343656" y="2970340"/>
              <a:ext cx="398302" cy="35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81827E3-6636-4AB4-B1B6-0711328BE910}"/>
                </a:ext>
              </a:extLst>
            </p:cNvPr>
            <p:cNvSpPr/>
            <p:nvPr/>
          </p:nvSpPr>
          <p:spPr>
            <a:xfrm>
              <a:off x="5030954" y="274617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170AF9-B42B-447E-8C71-BEAA1A373B55}"/>
                </a:ext>
              </a:extLst>
            </p:cNvPr>
            <p:cNvCxnSpPr>
              <a:cxnSpLocks/>
              <a:stCxn id="5" idx="6"/>
              <a:endCxn id="16" idx="2"/>
            </p:cNvCxnSpPr>
            <p:nvPr/>
          </p:nvCxnSpPr>
          <p:spPr>
            <a:xfrm>
              <a:off x="4651859" y="2970692"/>
              <a:ext cx="379095" cy="408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BF79826-C6A1-4A32-A73B-CB1419259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8093" y="2819867"/>
              <a:ext cx="319244" cy="383508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A1A0CE0-C3A7-4361-BA97-071B96174811}"/>
                </a:ext>
              </a:extLst>
            </p:cNvPr>
            <p:cNvSpPr/>
            <p:nvPr/>
          </p:nvSpPr>
          <p:spPr>
            <a:xfrm>
              <a:off x="5886456" y="1656242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05A844C-6D41-466E-8689-2B1F49696409}"/>
                </a:ext>
              </a:extLst>
            </p:cNvPr>
            <p:cNvCxnSpPr>
              <a:cxnSpLocks/>
              <a:stCxn id="8" idx="6"/>
              <a:endCxn id="47" idx="2"/>
            </p:cNvCxnSpPr>
            <p:nvPr/>
          </p:nvCxnSpPr>
          <p:spPr>
            <a:xfrm>
              <a:off x="5486406" y="1884842"/>
              <a:ext cx="400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C7AA174-2EDD-4B88-A4B6-FA50F8ADFEC8}"/>
                </a:ext>
              </a:extLst>
            </p:cNvPr>
            <p:cNvCxnSpPr>
              <a:cxnSpLocks/>
              <a:stCxn id="8" idx="5"/>
              <a:endCxn id="54" idx="1"/>
            </p:cNvCxnSpPr>
            <p:nvPr/>
          </p:nvCxnSpPr>
          <p:spPr>
            <a:xfrm>
              <a:off x="5419451" y="2046487"/>
              <a:ext cx="533960" cy="76220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ACC6668-74A9-4F04-95D5-71F20C27EE0F}"/>
                </a:ext>
              </a:extLst>
            </p:cNvPr>
            <p:cNvSpPr/>
            <p:nvPr/>
          </p:nvSpPr>
          <p:spPr>
            <a:xfrm>
              <a:off x="5886456" y="2741740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039F978-70E9-4627-82E2-E95E96861084}"/>
                </a:ext>
              </a:extLst>
            </p:cNvPr>
            <p:cNvCxnSpPr>
              <a:cxnSpLocks/>
              <a:stCxn id="47" idx="5"/>
              <a:endCxn id="13" idx="1"/>
            </p:cNvCxnSpPr>
            <p:nvPr/>
          </p:nvCxnSpPr>
          <p:spPr>
            <a:xfrm>
              <a:off x="6276701" y="2046487"/>
              <a:ext cx="532212" cy="76256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608234A-0D84-4552-8EAF-F30284BE0524}"/>
                </a:ext>
              </a:extLst>
            </p:cNvPr>
            <p:cNvSpPr/>
            <p:nvPr/>
          </p:nvSpPr>
          <p:spPr>
            <a:xfrm>
              <a:off x="7587362" y="2746175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2C625FA4-9C47-4E1D-98DC-F0B65A66DFF8}"/>
                </a:ext>
              </a:extLst>
            </p:cNvPr>
            <p:cNvCxnSpPr>
              <a:cxnSpLocks/>
              <a:endCxn id="64" idx="2"/>
            </p:cNvCxnSpPr>
            <p:nvPr/>
          </p:nvCxnSpPr>
          <p:spPr>
            <a:xfrm>
              <a:off x="7189060" y="2974423"/>
              <a:ext cx="398302" cy="35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B4EC883-D1E2-4752-9303-4D601644F992}"/>
                </a:ext>
              </a:extLst>
            </p:cNvPr>
            <p:cNvSpPr/>
            <p:nvPr/>
          </p:nvSpPr>
          <p:spPr>
            <a:xfrm>
              <a:off x="6731860" y="1645422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B4BAFC3-06B0-4C3C-B3F7-3BBB5AB0A824}"/>
                </a:ext>
              </a:extLst>
            </p:cNvPr>
            <p:cNvCxnSpPr>
              <a:cxnSpLocks/>
              <a:endCxn id="66" idx="2"/>
            </p:cNvCxnSpPr>
            <p:nvPr/>
          </p:nvCxnSpPr>
          <p:spPr>
            <a:xfrm>
              <a:off x="6333558" y="1873670"/>
              <a:ext cx="398302" cy="35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A490E7B-E8A2-47BE-9E53-FE5B0616C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0820" y="1693088"/>
              <a:ext cx="319244" cy="38350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5C82B3-6E2E-43CE-BD1B-20F3C4B13728}"/>
              </a:ext>
            </a:extLst>
          </p:cNvPr>
          <p:cNvGrpSpPr/>
          <p:nvPr/>
        </p:nvGrpSpPr>
        <p:grpSpPr>
          <a:xfrm>
            <a:off x="668818" y="1884939"/>
            <a:ext cx="2428371" cy="835373"/>
            <a:chOff x="823676" y="2228239"/>
            <a:chExt cx="2428371" cy="83537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29C823-7CD0-48FD-8439-39BFD351041C}"/>
                </a:ext>
              </a:extLst>
            </p:cNvPr>
            <p:cNvCxnSpPr/>
            <p:nvPr/>
          </p:nvCxnSpPr>
          <p:spPr>
            <a:xfrm flipH="1">
              <a:off x="922679" y="2369918"/>
              <a:ext cx="45237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CE48F9-8FA5-4697-B32A-147829E14DCE}"/>
                </a:ext>
              </a:extLst>
            </p:cNvPr>
            <p:cNvSpPr txBox="1"/>
            <p:nvPr/>
          </p:nvSpPr>
          <p:spPr>
            <a:xfrm>
              <a:off x="1659311" y="2231418"/>
              <a:ext cx="15927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Known dependency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667DB5-7985-411A-89A1-6D10B8F4F2FC}"/>
                </a:ext>
              </a:extLst>
            </p:cNvPr>
            <p:cNvSpPr txBox="1"/>
            <p:nvPr/>
          </p:nvSpPr>
          <p:spPr>
            <a:xfrm>
              <a:off x="1659311" y="2701456"/>
              <a:ext cx="15927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Root defect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3113093-2BF4-45D6-B369-44541B891D5C}"/>
                </a:ext>
              </a:extLst>
            </p:cNvPr>
            <p:cNvSpPr/>
            <p:nvPr/>
          </p:nvSpPr>
          <p:spPr>
            <a:xfrm>
              <a:off x="823676" y="2228239"/>
              <a:ext cx="2381250" cy="83537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F560889-6B06-4D84-91C2-D16BB8545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689" y="2702916"/>
              <a:ext cx="228354" cy="27432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05B452-81D4-4A8E-A32B-B0C88C5C5BE5}"/>
                  </a:ext>
                </a:extLst>
              </p:cNvPr>
              <p:cNvSpPr txBox="1"/>
              <p:nvPr/>
            </p:nvSpPr>
            <p:spPr>
              <a:xfrm>
                <a:off x="4950919" y="2131398"/>
                <a:ext cx="3233974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root defects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505B452-81D4-4A8E-A32B-B0C88C5C5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919" y="2131398"/>
                <a:ext cx="3233974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883" t="-9231" b="-2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505B452-81D4-4A8E-A32B-B0C88C5C5BE5}"/>
              </a:ext>
            </a:extLst>
          </p:cNvPr>
          <p:cNvSpPr txBox="1"/>
          <p:nvPr/>
        </p:nvSpPr>
        <p:spPr>
          <a:xfrm>
            <a:off x="1859443" y="5703331"/>
            <a:ext cx="3233974" cy="83099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Is there an efficient algorithm?</a:t>
            </a:r>
          </a:p>
        </p:txBody>
      </p:sp>
    </p:spTree>
    <p:extLst>
      <p:ext uri="{BB962C8B-B14F-4D97-AF65-F5344CB8AC3E}">
        <p14:creationId xmlns:p14="http://schemas.microsoft.com/office/powerpoint/2010/main" val="22075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33" grpId="0"/>
    </p:bldLst>
  </p:timing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108608</TotalTime>
  <Words>1534</Words>
  <Application>Microsoft Office PowerPoint</Application>
  <PresentationFormat>On-screen Show (4:3)</PresentationFormat>
  <Paragraphs>444</Paragraphs>
  <Slides>31</Slides>
  <Notes>4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Lucida Grande</vt:lpstr>
      <vt:lpstr>Verdana</vt:lpstr>
      <vt:lpstr>Wingdings</vt:lpstr>
      <vt:lpstr>ieee_presentation_template_tagline</vt:lpstr>
      <vt:lpstr>Learning Software Constraints via Installation Attempts</vt:lpstr>
      <vt:lpstr>Automatic Installers</vt:lpstr>
      <vt:lpstr>Dependency Hell</vt:lpstr>
      <vt:lpstr>Potential Issues</vt:lpstr>
      <vt:lpstr>Problem</vt:lpstr>
      <vt:lpstr>Learning and NP-hardness</vt:lpstr>
      <vt:lpstr>How many queries?</vt:lpstr>
      <vt:lpstr>Learning Algorithms</vt:lpstr>
      <vt:lpstr>Finding defects given known dependencies</vt:lpstr>
      <vt:lpstr>Group Testing (Dorfman, 1943)</vt:lpstr>
      <vt:lpstr>Generalized Binary Splitting (Hwang, 1972)</vt:lpstr>
      <vt:lpstr>Finding defects given known dependencies</vt:lpstr>
      <vt:lpstr>Lower Bounds for Finding Defects in the Presence of Unknown Dependencies</vt:lpstr>
      <vt:lpstr>Cover Free Families</vt:lpstr>
      <vt:lpstr>On the Size of Cover Free Families</vt:lpstr>
      <vt:lpstr>The security update problem</vt:lpstr>
      <vt:lpstr>Lower Bounds for Finding Defects in the Presence of Unknown Dependencies</vt:lpstr>
      <vt:lpstr>Non-Adaptive Defect Finding in the Presence of Unknown Dependencies</vt:lpstr>
      <vt:lpstr>Adding Conflicts to the Mix</vt:lpstr>
      <vt:lpstr>LEARNING CONFLICTS WHEN ALL DEPENDENCIES ARE KNOWN</vt:lpstr>
      <vt:lpstr>LEARNING CONFLICTS WHEN ALL DEPENDENCIES ARE KNOWN</vt:lpstr>
      <vt:lpstr>LEARNING CONFLICTS WHEN ALL DEPENDENCIES ARE KNOWN</vt:lpstr>
      <vt:lpstr>From Theory to Practice?</vt:lpstr>
      <vt:lpstr>Any Questions</vt:lpstr>
      <vt:lpstr>Summary</vt:lpstr>
      <vt:lpstr>Any Questions</vt:lpstr>
      <vt:lpstr>Any Questions</vt:lpstr>
      <vt:lpstr>Can adaptivity help?</vt:lpstr>
      <vt:lpstr>PowerPoint Presentation</vt:lpstr>
      <vt:lpstr>Model</vt:lpstr>
      <vt:lpstr>PowerPoint Presentation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Shlomi-Ran Ben-Basat</cp:lastModifiedBy>
  <cp:revision>782</cp:revision>
  <dcterms:created xsi:type="dcterms:W3CDTF">2012-11-14T18:53:32Z</dcterms:created>
  <dcterms:modified xsi:type="dcterms:W3CDTF">2020-01-08T15:08:37Z</dcterms:modified>
</cp:coreProperties>
</file>